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4FF95-C1AC-41CA-BCFC-7F5C1B089DDF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BE12B-312F-4194-B1A7-98B348537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/index.php?title=Filippo_Brunelleschi&amp;action=edit&amp;redlink=1" TargetMode="External"/><Relationship Id="rId2" Type="http://schemas.openxmlformats.org/officeDocument/2006/relationships/hyperlink" Target="http://id.wikipedia.org/wiki/Renaisans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4.bp.blogspot.com/-DhOf3NSoFSE/U7kkaUxm9qI/AAAAAAAAAL0/asSXMAt597U/s1600/gereja-vatikan.jpg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monyetbisabaca.files.wordpress.com/2012/11/picture11.jpg" TargetMode="External"/><Relationship Id="rId13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12" Type="http://schemas.openxmlformats.org/officeDocument/2006/relationships/hyperlink" Target="https://monyetbisabaca.files.wordpress.com/2012/11/san-zaca.jpg" TargetMode="External"/><Relationship Id="rId2" Type="http://schemas.openxmlformats.org/officeDocument/2006/relationships/hyperlink" Target="https://monyetbisabaca.files.wordpress.com/2012/11/picture7.jpg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monyetbisabaca.files.wordpress.com/2012/11/picture10.jpg" TargetMode="External"/><Relationship Id="rId11" Type="http://schemas.openxmlformats.org/officeDocument/2006/relationships/image" Target="../media/image11.jpeg"/><Relationship Id="rId5" Type="http://schemas.openxmlformats.org/officeDocument/2006/relationships/image" Target="../media/image8.jpeg"/><Relationship Id="rId10" Type="http://schemas.openxmlformats.org/officeDocument/2006/relationships/hyperlink" Target="https://monyetbisabaca.files.wordpress.com/2012/11/picture12.jpg" TargetMode="External"/><Relationship Id="rId4" Type="http://schemas.openxmlformats.org/officeDocument/2006/relationships/hyperlink" Target="https://monyetbisabaca.files.wordpress.com/2012/11/picture8.jpg" TargetMode="External"/><Relationship Id="rId9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architectaria.com/wp-content/uploads/2013/03/kubah-pada-arsitektur-bangunan-abad-renaissans.jpg" TargetMode="External"/><Relationship Id="rId3" Type="http://schemas.openxmlformats.org/officeDocument/2006/relationships/image" Target="../media/image13.jpeg"/><Relationship Id="rId7" Type="http://schemas.openxmlformats.org/officeDocument/2006/relationships/image" Target="../media/image15.jpeg"/><Relationship Id="rId2" Type="http://schemas.openxmlformats.org/officeDocument/2006/relationships/hyperlink" Target="http://architectaria.com/wp-content/uploads/2013/03/desain-arsitektur-bangunan-bergaya-italia.jpg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architectaria.com/wp-content/uploads/2013/03/desain-bangunan-abad-renaissans-dengan-bentuk-simetris.jpg" TargetMode="External"/><Relationship Id="rId11" Type="http://schemas.openxmlformats.org/officeDocument/2006/relationships/image" Target="../media/image17.jpeg"/><Relationship Id="rId5" Type="http://schemas.openxmlformats.org/officeDocument/2006/relationships/image" Target="../media/image14.jpeg"/><Relationship Id="rId10" Type="http://schemas.openxmlformats.org/officeDocument/2006/relationships/hyperlink" Target="http://architectaria.com/wp-content/uploads/2013/03/kolom-pada-bangunan-abad-renaissans.jpg" TargetMode="External"/><Relationship Id="rId4" Type="http://schemas.openxmlformats.org/officeDocument/2006/relationships/hyperlink" Target="http://architectaria.com/wp-content/uploads/2013/03/desain-arsitektur-bangunan-zaman-renaissans.jpg" TargetMode="External"/><Relationship Id="rId9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ARSITEKTUR MEDIEVAL :</a:t>
            </a:r>
            <a:br>
              <a:rPr lang="en-US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RENAISANCE</a:t>
            </a:r>
            <a:endParaRPr lang="en-US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By : INA TRIESNA BUDIANI</a:t>
            </a:r>
            <a:endParaRPr lang="en-US" b="1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Arsitektur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Renaisans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adalah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arsitektur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periode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antara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awal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abad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ke-15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sampai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awal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abad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ke-17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wilayah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Eropa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ketika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terjadi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kelahiran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kembali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budaya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klasik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terutama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budaya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Yunani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kuno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budaya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Romawi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kuno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 yang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disebut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hlinkClick r:id="rId2" tooltip="Renaisans"/>
              </a:rPr>
              <a:t>Renaisans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algn="just"/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pPr algn="just"/>
            <a:r>
              <a:rPr lang="en-US" dirty="0" smtClean="0">
                <a:latin typeface="Aharoni" pitchFamily="2" charset="-79"/>
                <a:cs typeface="Aharoni" pitchFamily="2" charset="-79"/>
              </a:rPr>
              <a:t>Gaya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ini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pertama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kali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dikembangkan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Florence,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dengan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hlinkClick r:id="rId3" tooltip="Filippo Brunelleschi (halaman belum tersedia)"/>
              </a:rPr>
              <a:t>Filippo</a:t>
            </a:r>
            <a:r>
              <a:rPr lang="en-US" dirty="0" smtClean="0">
                <a:latin typeface="Aharoni" pitchFamily="2" charset="-79"/>
                <a:cs typeface="Aharoni" pitchFamily="2" charset="-79"/>
                <a:hlinkClick r:id="rId3" tooltip="Filippo Brunelleschi (halaman belum tersedia)"/>
              </a:rPr>
              <a:t> Brunelleschi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sebagai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salah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satu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inovatornya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 Gaya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Renaisans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dengan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cepat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menyebar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kota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Italia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lainnya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lalu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Perancis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Jerman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Rusia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Inggris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tempat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lainnya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algn="just"/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D:\INA-GLOBAL I\PICTURES\2.-Ciri-Arsitektur-Bangunan-Itali-di-Era-Renaisans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04800"/>
            <a:ext cx="33528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Masa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Renaissance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sering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disebut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juga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masa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pencerahan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karena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menghidupkan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kembali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budaya-budaya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klasik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hal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ini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disebabkan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banyaknya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pengaruh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filsuf-filsuf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dari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Yunani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Romawi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algn="just">
              <a:buNone/>
            </a:pPr>
            <a:endParaRPr lang="en-US" b="1" dirty="0" smtClean="0">
              <a:latin typeface="Aharoni" pitchFamily="2" charset="-79"/>
              <a:cs typeface="Aharoni" pitchFamily="2" charset="-79"/>
            </a:endParaRPr>
          </a:p>
          <a:p>
            <a:pPr algn="just"/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Arsitektur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Renaisans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(yang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berjaya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dalam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abad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15–17 M)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memperlihatkan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sejumlah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ciri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khas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arsitektur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Munculnya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kembali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langgam-langgam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Yunani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Romawi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seperti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bentuk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tiang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langgam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Dorik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Ionik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Korintia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sebagai-nya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; (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meskipun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perkembangan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selanjutnya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peng-gunaan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langgam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tersebut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mulai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berkurang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)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dapat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disam-paikan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sebagai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ciri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pertama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Bentuk-bentuk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denahnya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sangat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terikat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oleh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dalil-dalil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sistematik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yaitu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bentuk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simetris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jelas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teratur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dengan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teknik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konstruksi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bersahaja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(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kalau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dibandingkan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dengan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masa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sekarang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masa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abad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20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khususnya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).</a:t>
            </a:r>
          </a:p>
          <a:p>
            <a:pPr algn="just"/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D:\INA-GLOBAL I\PICTURES\Donato Bramante, Michelangelo, Carlo Maderno and Gian Lorenzo Bernini - St. Peter Basillica, Itali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1"/>
            <a:ext cx="35814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Aharoni" pitchFamily="2" charset="-79"/>
                <a:cs typeface="Aharoni" pitchFamily="2" charset="-79"/>
              </a:rPr>
              <a:t>Masa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Renaissance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merukan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kelahiran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kembali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arsitektur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Klasik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yang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didasari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oleh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Arsitektur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Klasik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Yunani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dengan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pengaruh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Arsitektur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Klasik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Romawi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>
              <a:buNone/>
            </a:pPr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r>
              <a:rPr lang="en-US" dirty="0" err="1" smtClean="0">
                <a:latin typeface="Aharoni" pitchFamily="2" charset="-79"/>
                <a:cs typeface="Aharoni" pitchFamily="2" charset="-79"/>
              </a:rPr>
              <a:t>Pengaruh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Renaissance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berkembang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sejak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awal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abad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ke-14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Florence, Italia yang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kemudian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meluas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Perancis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Jerman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Inggris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Spanyol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Portugal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juga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negara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jajahan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Eropa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Amerika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Asia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Afrika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>
              <a:buNone/>
            </a:pPr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“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kesimetrisan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”, “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proporsional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”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penerapan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“Arcade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dengan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kolom-kolompendukung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setengah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lingkaran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(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elemen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busur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)”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merupakan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ciri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gaya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arsitektur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bangunan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masa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Renaissance.</a:t>
            </a:r>
          </a:p>
          <a:p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6" name="Picture 4" descr="D:\INA-GLOBAL I\PICTURES\67594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1" y="304800"/>
            <a:ext cx="3048000" cy="3124200"/>
          </a:xfrm>
          <a:prstGeom prst="rect">
            <a:avLst/>
          </a:prstGeom>
          <a:noFill/>
        </p:spPr>
      </p:pic>
      <p:pic>
        <p:nvPicPr>
          <p:cNvPr id="3077" name="Picture 5" descr="D:\INA-GLOBAL I\PICTURES\VeneziaOspedal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581400"/>
            <a:ext cx="3048000" cy="297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haroni" pitchFamily="2" charset="-79"/>
                <a:cs typeface="Aharoni" pitchFamily="2" charset="-79"/>
              </a:rPr>
              <a:t>CIRI-CIRI ARSITEKTUR RENAISANCE</a:t>
            </a:r>
            <a:endParaRPr lang="en-US" sz="2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562600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umumnya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arsitektur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bangunan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masa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Renaissance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memiliki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fungsi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keagamaan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seperti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gereja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kapel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(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peninggalan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melanjutkan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bangunan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masa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Medieval),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bangunan-bangunan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istana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pusat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pemerintahan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rumah-rumahkediaman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pendeta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atau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saudagar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(yang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merupakan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anggota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masyarakat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terhormat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).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Teori-teori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menonjol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bangunan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tersebut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adalah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:</a:t>
            </a:r>
          </a:p>
          <a:p>
            <a:pPr>
              <a:buNone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b="1" dirty="0" smtClean="0">
                <a:latin typeface="Aharoni" pitchFamily="2" charset="-79"/>
                <a:cs typeface="Aharoni" pitchFamily="2" charset="-79"/>
              </a:rPr>
            </a:br>
            <a:endParaRPr lang="en-US" b="1" dirty="0" smtClean="0">
              <a:latin typeface="Aharoni" pitchFamily="2" charset="-79"/>
              <a:cs typeface="Aharoni" pitchFamily="2" charset="-79"/>
            </a:endParaRPr>
          </a:p>
          <a:p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Penerapan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konsep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simetri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kuat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tampak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ruang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dalam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bangunan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Mayoritas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pemakaian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bahan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bangunan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/material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dari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marmer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interior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warna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bangunan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cenderung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monochrome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atau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satu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warna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>
              <a:buNone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b="1" dirty="0" smtClean="0">
                <a:latin typeface="Aharoni" pitchFamily="2" charset="-79"/>
                <a:cs typeface="Aharoni" pitchFamily="2" charset="-79"/>
              </a:rPr>
            </a:br>
            <a:endParaRPr lang="en-US" b="1" dirty="0" smtClean="0">
              <a:latin typeface="Aharoni" pitchFamily="2" charset="-79"/>
              <a:cs typeface="Aharoni" pitchFamily="2" charset="-79"/>
            </a:endParaRPr>
          </a:p>
          <a:p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Bangunan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kaya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elemen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dekoratif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baik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interior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maupun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eksterior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bangunan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Elemen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dekoratif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tersebut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umumnya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berupa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ukiran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/sculpture, relief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sertalukisan-lukisan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Tema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elemen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dekoratif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tersebut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umumya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melambangkan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karakter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-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karakter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atau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penginterpretasian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alam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sosok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manusia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flora, fauna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serta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pemandangan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alam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>
              <a:buNone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b="1" dirty="0" smtClean="0">
                <a:latin typeface="Aharoni" pitchFamily="2" charset="-79"/>
                <a:cs typeface="Aharoni" pitchFamily="2" charset="-79"/>
              </a:rPr>
            </a:br>
            <a:endParaRPr lang="en-US" b="1" dirty="0" smtClean="0">
              <a:latin typeface="Aharoni" pitchFamily="2" charset="-79"/>
              <a:cs typeface="Aharoni" pitchFamily="2" charset="-79"/>
            </a:endParaRPr>
          </a:p>
          <a:p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ruang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dalam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bagian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dinding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langit-langit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umumnya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dilapisi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ukiran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i="1" dirty="0" smtClean="0">
                <a:latin typeface="Aharoni" pitchFamily="2" charset="-79"/>
                <a:cs typeface="Aharoni" pitchFamily="2" charset="-79"/>
              </a:rPr>
              <a:t>(stucco)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obyeknya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seputar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flora,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sosok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perilaku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dari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fauna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manusia,topeng-topeng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perahu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maupun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perisai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>
              <a:buNone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b="1" dirty="0" smtClean="0">
                <a:latin typeface="Aharoni" pitchFamily="2" charset="-79"/>
                <a:cs typeface="Aharoni" pitchFamily="2" charset="-79"/>
              </a:rPr>
            </a:br>
            <a:endParaRPr lang="en-US" b="1" dirty="0" smtClean="0">
              <a:latin typeface="Aharoni" pitchFamily="2" charset="-79"/>
              <a:cs typeface="Aharoni" pitchFamily="2" charset="-79"/>
            </a:endParaRPr>
          </a:p>
          <a:p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Penggunaan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patung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dipadukan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dengan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detail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arsitektural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baik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interior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maupun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eksterior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BANGUNAN LAIN :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1800" b="1" dirty="0" err="1" smtClean="0">
                <a:latin typeface="Aharoni" pitchFamily="2" charset="-79"/>
                <a:cs typeface="Aharoni" pitchFamily="2" charset="-79"/>
              </a:rPr>
              <a:t>Gereja</a:t>
            </a:r>
            <a:r>
              <a:rPr lang="en-US" sz="1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1800" b="1" dirty="0" err="1" smtClean="0">
                <a:latin typeface="Aharoni" pitchFamily="2" charset="-79"/>
                <a:cs typeface="Aharoni" pitchFamily="2" charset="-79"/>
              </a:rPr>
              <a:t>Basilika</a:t>
            </a:r>
            <a:r>
              <a:rPr lang="en-US" sz="1800" b="1" dirty="0" smtClean="0">
                <a:latin typeface="Aharoni" pitchFamily="2" charset="-79"/>
                <a:cs typeface="Aharoni" pitchFamily="2" charset="-79"/>
              </a:rPr>
              <a:t> St. </a:t>
            </a:r>
            <a:r>
              <a:rPr lang="en-US" sz="1800" b="1" dirty="0" err="1" smtClean="0">
                <a:latin typeface="Aharoni" pitchFamily="2" charset="-79"/>
                <a:cs typeface="Aharoni" pitchFamily="2" charset="-79"/>
              </a:rPr>
              <a:t>Petrus</a:t>
            </a:r>
            <a:r>
              <a:rPr lang="en-US" sz="1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1800" b="1" dirty="0" err="1" smtClean="0">
                <a:latin typeface="Aharoni" pitchFamily="2" charset="-79"/>
                <a:cs typeface="Aharoni" pitchFamily="2" charset="-79"/>
              </a:rPr>
              <a:t>di</a:t>
            </a:r>
            <a:r>
              <a:rPr lang="en-US" sz="1800" b="1" dirty="0" smtClean="0">
                <a:latin typeface="Aharoni" pitchFamily="2" charset="-79"/>
                <a:cs typeface="Aharoni" pitchFamily="2" charset="-79"/>
              </a:rPr>
              <a:t> Roma (</a:t>
            </a:r>
            <a:r>
              <a:rPr lang="en-US" sz="1800" b="1" dirty="0" err="1" smtClean="0">
                <a:latin typeface="Aharoni" pitchFamily="2" charset="-79"/>
                <a:cs typeface="Aharoni" pitchFamily="2" charset="-79"/>
              </a:rPr>
              <a:t>Vatikan</a:t>
            </a:r>
            <a:r>
              <a:rPr lang="en-US" sz="1800" b="1" dirty="0" smtClean="0">
                <a:latin typeface="Aharoni" pitchFamily="2" charset="-79"/>
                <a:cs typeface="Aharoni" pitchFamily="2" charset="-79"/>
              </a:rPr>
              <a:t>)</a:t>
            </a:r>
          </a:p>
          <a:p>
            <a:r>
              <a:rPr lang="en-US" b="1" dirty="0" smtClean="0">
                <a:latin typeface="Aharoni" pitchFamily="2" charset="-79"/>
                <a:cs typeface="Aharoni" pitchFamily="2" charset="-79"/>
              </a:rPr>
              <a:t>Pembangunan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gereja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Basilika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ini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mulai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tahun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1506,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untuk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menggantikan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sebuah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gereja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sudah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berumur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1200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tahun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berdiri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diatas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makam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St.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Petrus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(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Zaman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Kristen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Awal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).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Setelah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para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arsitek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bersaing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untuk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mengajukan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rancangannya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pemenangnya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adalah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Donate Bramante.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Kemudian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para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arsitek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lainnya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seperti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Raffaelo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Michaelangelo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berulangkali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melakukan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perubahan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besar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Ketika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Kathedral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itu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selesai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dibangun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tahun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1623,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hanya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kubah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besarnya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saja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rancangan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Michaelangelo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yang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menyerupai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rencana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asli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r>
              <a:rPr lang="en-US" b="1" dirty="0" smtClean="0">
                <a:latin typeface="Aharoni" pitchFamily="2" charset="-79"/>
                <a:cs typeface="Aharoni" pitchFamily="2" charset="-79"/>
              </a:rPr>
              <a:t> </a:t>
            </a:r>
          </a:p>
          <a:p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7" name="Content Placeholder 6" descr="http://4.bp.blogspot.com/-DhOf3NSoFSE/U7kkaUxm9qI/AAAAAAAAAL0/asSXMAt597U/s1600/gereja-vatikan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04799"/>
            <a:ext cx="5334000" cy="624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BANGUNAN LAIN :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1400" b="1" dirty="0" err="1" smtClean="0"/>
              <a:t>St.Maria</a:t>
            </a:r>
            <a:r>
              <a:rPr lang="en-US" sz="1400" b="1" dirty="0" smtClean="0"/>
              <a:t> Del </a:t>
            </a:r>
            <a:r>
              <a:rPr lang="en-US" sz="1400" b="1" dirty="0" err="1" smtClean="0"/>
              <a:t>Voire</a:t>
            </a:r>
            <a:r>
              <a:rPr lang="en-US" sz="1400" b="1" dirty="0" smtClean="0"/>
              <a:t>, </a:t>
            </a:r>
            <a:r>
              <a:rPr lang="en-US" sz="1400" b="1" dirty="0" smtClean="0"/>
              <a:t>Florence                      </a:t>
            </a:r>
            <a:r>
              <a:rPr lang="en-US" sz="1400" b="1" dirty="0" smtClean="0"/>
              <a:t>.El Escorial, Spain</a:t>
            </a: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r>
              <a:rPr lang="en-US" sz="1400" dirty="0" smtClean="0"/>
              <a:t>.</a:t>
            </a:r>
            <a:r>
              <a:rPr lang="en-US" sz="1400" b="1" dirty="0" smtClean="0"/>
              <a:t>Doges </a:t>
            </a:r>
            <a:r>
              <a:rPr lang="en-US" sz="1400" b="1" dirty="0" smtClean="0"/>
              <a:t>Palace, </a:t>
            </a:r>
            <a:r>
              <a:rPr lang="en-US" sz="1400" b="1" dirty="0" smtClean="0"/>
              <a:t>Venice                                </a:t>
            </a:r>
            <a:r>
              <a:rPr lang="en-US" sz="1400" b="1" dirty="0" smtClean="0"/>
              <a:t>Villa </a:t>
            </a:r>
            <a:r>
              <a:rPr lang="en-US" sz="1400" b="1" dirty="0" err="1" smtClean="0"/>
              <a:t>Barbaro</a:t>
            </a:r>
            <a:r>
              <a:rPr lang="en-US" sz="1400" b="1" dirty="0" smtClean="0"/>
              <a:t>, Maser, Italy</a:t>
            </a: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dirty="0" smtClean="0"/>
          </a:p>
          <a:p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5943600" y="1600200"/>
            <a:ext cx="2971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dirty="0" smtClean="0"/>
              <a:t>Papal </a:t>
            </a:r>
            <a:r>
              <a:rPr lang="en-US" sz="1400" b="1" dirty="0" smtClean="0"/>
              <a:t>Palace, Avignon, </a:t>
            </a:r>
            <a:r>
              <a:rPr lang="en-US" sz="1400" b="1" dirty="0" smtClean="0"/>
              <a:t>France</a:t>
            </a:r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r>
              <a:rPr lang="en-US" sz="1400" b="1" dirty="0" smtClean="0"/>
              <a:t>San </a:t>
            </a:r>
            <a:r>
              <a:rPr lang="en-US" sz="1400" b="1" dirty="0" err="1" smtClean="0"/>
              <a:t>Zaccaria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Vinece</a:t>
            </a: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dirty="0"/>
          </a:p>
        </p:txBody>
      </p:sp>
      <p:pic>
        <p:nvPicPr>
          <p:cNvPr id="14" name="Picture 13" descr="https://monyetbisabaca.files.wordpress.com/2012/11/picture7.jpg?w=470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1" y="1981201"/>
            <a:ext cx="266699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https://monyetbisabaca.files.wordpress.com/2012/11/picture8.jpg?w=470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1" y="3962400"/>
            <a:ext cx="2666999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https://monyetbisabaca.files.wordpress.com/2012/11/picture10.jpg?w=470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76600" y="1906905"/>
            <a:ext cx="2590800" cy="1598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https://monyetbisabaca.files.wordpress.com/2012/11/picture11.jpg?w=470">
            <a:hlinkClick r:id="rId8"/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76600" y="3962399"/>
            <a:ext cx="2590800" cy="1752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https://monyetbisabaca.files.wordpress.com/2012/11/picture12.jpg?w=470">
            <a:hlinkClick r:id="rId10"/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43600" y="1905001"/>
            <a:ext cx="2819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https://monyetbisabaca.files.wordpress.com/2012/11/san-zaca.jpg?w=470">
            <a:hlinkClick r:id="rId12"/>
          </p:cNvPr>
          <p:cNvPicPr/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943600" y="3962400"/>
            <a:ext cx="2819399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RENAISANCE DI ITALIA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410200"/>
          </a:xfrm>
        </p:spPr>
        <p:txBody>
          <a:bodyPr>
            <a:normAutofit fontScale="92500" lnSpcReduction="10000"/>
          </a:bodyPr>
          <a:lstStyle/>
          <a:p>
            <a:pPr>
              <a:buAutoNum type="arabicPeriod"/>
            </a:pP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Bagian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bangunan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cenderung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menyerupai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gereja</a:t>
            </a:r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Elemen-elemen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kubah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tiang-tiang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cukup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diakhiri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pedimen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membagi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tampilan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sebuah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bangunan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mendominasi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tampilan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bangunan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Pintu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arsitektur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model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cenderung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diletakkan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tengah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pilar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ditempatkan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depannya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AutoNum type="arabicPeriod" startAt="2"/>
            </a:pP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Mengedepankan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unsur-unsur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simetris</a:t>
            </a:r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>
              <a:buAutoNum type="arabicPeriod" startAt="3"/>
            </a:pP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Bentuk-bentuk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lengkungan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dominan</a:t>
            </a:r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	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Lengkungan-lengkungan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biasa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arches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diadopsi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fitur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arsitektur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Romawi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kuno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AutoNum type="arabicPeriod" startAt="4"/>
            </a:pP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kubah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bagian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atap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bangunan</a:t>
            </a:r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AutoNum type="arabicPeriod" startAt="4"/>
            </a:pP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barisan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kolom-kolom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memperkokoh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bangunan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jaman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Romawi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kuno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kolom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fungsional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sekaligus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estetika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arsitektur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abad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Renaisans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kolom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ditujukan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fungsional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saja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Kolom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diintegrasikan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pilar-pilar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ketahanan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kekokohan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bangunan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8" name="Content Placeholder 7" descr="http://architectaria.com/wp-content/uploads/2013/03/desain-arsitektur-bangunan-bergaya-italia-300x270.jpg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295400"/>
            <a:ext cx="2514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architectaria.com/wp-content/uploads/2013/03/desain-arsitektur-bangunan-zaman-renaissans-300x225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05600" y="2590800"/>
            <a:ext cx="2209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http://architectaria.com/wp-content/uploads/2013/03/desain-bangunan-abad-renaissans-dengan-bentuk-simetris-234x300.jpg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39000" y="304800"/>
            <a:ext cx="1676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http://architectaria.com/wp-content/uploads/2013/03/kubah-pada-arsitektur-bangunan-abad-renaissans-272x300.jpg">
            <a:hlinkClick r:id="rId8"/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495800" y="3352800"/>
            <a:ext cx="2133599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http://architectaria.com/wp-content/uploads/2013/03/kolom-pada-bangunan-abad-renaissans-300x225.jpg">
            <a:hlinkClick r:id="rId10"/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781800" y="4495800"/>
            <a:ext cx="1905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515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ARSITEKTUR MEDIEVAL : RENAISANCE</vt:lpstr>
      <vt:lpstr>Slide 2</vt:lpstr>
      <vt:lpstr>Slide 3</vt:lpstr>
      <vt:lpstr>Slide 4</vt:lpstr>
      <vt:lpstr>CIRI-CIRI ARSITEKTUR RENAISANCE</vt:lpstr>
      <vt:lpstr>BANGUNAN LAIN :</vt:lpstr>
      <vt:lpstr>BANGUNAN LAIN :</vt:lpstr>
      <vt:lpstr>RENAISANCE DI ITALIA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ARSITEKTUR MEDIEVAL : RENAISANCE</dc:title>
  <dc:creator>TOSHIBA</dc:creator>
  <cp:lastModifiedBy>TOSHIBA</cp:lastModifiedBy>
  <cp:revision>8</cp:revision>
  <dcterms:created xsi:type="dcterms:W3CDTF">2015-03-23T12:14:22Z</dcterms:created>
  <dcterms:modified xsi:type="dcterms:W3CDTF">2015-04-09T12:27:16Z</dcterms:modified>
</cp:coreProperties>
</file>