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7" r:id="rId5"/>
    <p:sldId id="264" r:id="rId6"/>
    <p:sldId id="270" r:id="rId7"/>
    <p:sldId id="262" r:id="rId8"/>
    <p:sldId id="263" r:id="rId9"/>
    <p:sldId id="265" r:id="rId10"/>
    <p:sldId id="271" r:id="rId11"/>
    <p:sldId id="260" r:id="rId12"/>
    <p:sldId id="257" r:id="rId13"/>
    <p:sldId id="258" r:id="rId14"/>
    <p:sldId id="259" r:id="rId15"/>
    <p:sldId id="269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0A87-575E-41FC-960C-F8FC9F98D68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2527-04E8-402A-AFB3-4B33F71D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0A87-575E-41FC-960C-F8FC9F98D68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2527-04E8-402A-AFB3-4B33F71D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0A87-575E-41FC-960C-F8FC9F98D68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2527-04E8-402A-AFB3-4B33F71D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0A87-575E-41FC-960C-F8FC9F98D68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2527-04E8-402A-AFB3-4B33F71D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0A87-575E-41FC-960C-F8FC9F98D68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2527-04E8-402A-AFB3-4B33F71D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0A87-575E-41FC-960C-F8FC9F98D68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2527-04E8-402A-AFB3-4B33F71D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0A87-575E-41FC-960C-F8FC9F98D68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2527-04E8-402A-AFB3-4B33F71D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0A87-575E-41FC-960C-F8FC9F98D68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2527-04E8-402A-AFB3-4B33F71D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0A87-575E-41FC-960C-F8FC9F98D68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2527-04E8-402A-AFB3-4B33F71D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0A87-575E-41FC-960C-F8FC9F98D68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2527-04E8-402A-AFB3-4B33F71D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0A87-575E-41FC-960C-F8FC9F98D68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2527-04E8-402A-AFB3-4B33F71D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0A87-575E-41FC-960C-F8FC9F98D689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2527-04E8-402A-AFB3-4B33F71D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iki/Mentuhotep_II" TargetMode="External"/><Relationship Id="rId13" Type="http://schemas.openxmlformats.org/officeDocument/2006/relationships/image" Target="../media/image21.png"/><Relationship Id="rId3" Type="http://schemas.openxmlformats.org/officeDocument/2006/relationships/hyperlink" Target="http://id.wikipedia.org/wiki/Dinasti_kesebelas_Mesir" TargetMode="External"/><Relationship Id="rId7" Type="http://schemas.openxmlformats.org/officeDocument/2006/relationships/hyperlink" Target="http://id.wikipedia.org/wiki/Daftar_Raja_Turin" TargetMode="External"/><Relationship Id="rId12" Type="http://schemas.openxmlformats.org/officeDocument/2006/relationships/hyperlink" Target="http://id.wikipedia.org/wiki/Dinasti_keenam_Mesir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d.wikipedia.org/wiki/Kerajaan_Pertengahan_Mesir" TargetMode="External"/><Relationship Id="rId11" Type="http://schemas.openxmlformats.org/officeDocument/2006/relationships/hyperlink" Target="http://id.wikipedia.org/wiki/Mesir_kuno" TargetMode="External"/><Relationship Id="rId5" Type="http://schemas.openxmlformats.org/officeDocument/2006/relationships/hyperlink" Target="http://id.wikipedia.org/w/index.php?title=Mentuhotep_III&amp;action=edit&amp;redlink=1" TargetMode="External"/><Relationship Id="rId15" Type="http://schemas.openxmlformats.org/officeDocument/2006/relationships/image" Target="../media/image23.jpeg"/><Relationship Id="rId10" Type="http://schemas.openxmlformats.org/officeDocument/2006/relationships/hyperlink" Target="http://id.wikipedia.org/wiki/Herakleopolis_Magna" TargetMode="External"/><Relationship Id="rId4" Type="http://schemas.openxmlformats.org/officeDocument/2006/relationships/hyperlink" Target="http://id.wikipedia.org/w/index.php?title=Intef_III&amp;action=edit&amp;redlink=1" TargetMode="External"/><Relationship Id="rId9" Type="http://schemas.openxmlformats.org/officeDocument/2006/relationships/hyperlink" Target="http://id.wikipedia.org/wiki/Dinasti_kesepuluh_Mesir" TargetMode="External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3.bp.blogspot.com/-QRz_kXnxtdk/U6g_Q2G2F1I/AAAAAAAAAtc/3mvyza9nIZU/s1600/6-23-2014+9-51-27+PM.png" TargetMode="External"/><Relationship Id="rId7" Type="http://schemas.openxmlformats.org/officeDocument/2006/relationships/hyperlink" Target="http://3.bp.blogspot.com/-xdu1P4P2IHc/U6hE7PFN60I/AAAAAAAAAuI/V8nu4ZMHxJA/s1600/6-23-2014+10-15-50+PM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hyperlink" Target="http://3.bp.blogspot.com/-87X2KV4KsKY/U6hA679bWyI/AAAAAAAAAto/hWEIOichESs/s1600/6-23-2014+9-58-21+PM.png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Piramida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://id.wikipedia.org/wiki/Monum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4.bp.blogspot.com/-OLr7teh4py8/ThPiLD3ufVI/AAAAAAAAAB8/tYGoCFhtEhs/s1600/Louxor_obelisk_Paris_dsc00780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3.bp.blogspot.com/-Hh72z7ToQ7A/ThPhT0fpYCI/AAAAAAAAABw/K04MtVr9xTQ/s1600/step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3.bp.blogspot.com/-tLlX_e8BNjM/ThPbKhhyUbI/AAAAAAAAABc/76YHOpNA6p4/s1600/temple-of-horus-2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hyperlink" Target="http://4.bp.blogspot.com/-x9j4hfDHKsU/ThPbZ0gTmKI/AAAAAAAAABg/-DnJY_BNYNo/s1600/hatshepsut_mortuary_temple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Rf_2fYNXcdk/ThPa5QZV9II/AAAAAAAAABY/Utn3lX8SF3c/s1600/imagesCARJA4JF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4.bp.blogspot.com/_FbrkfgLXvXo/Sb_Ye4fTRRI/AAAAAAAAAFo/yrO5F31Mxjg/s1600-h/3.jpg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ARSITEKTUR MESIR KUNO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BY : INA TRIESNA BUDIANI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MEMBANGUN PIRAMID</a:t>
            </a:r>
            <a:endParaRPr lang="en-US" dirty="0"/>
          </a:p>
        </p:txBody>
      </p:sp>
      <p:pic>
        <p:nvPicPr>
          <p:cNvPr id="6" name="Content Placeholder 5" descr="https://rovicky.files.wordpress.com/2013/05/640_pyramid-building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https://ind0s0ft.files.wordpress.com/2011/03/wielka_piramida_cheopsa0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MAKAM MENTUHOTEP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Nebhepetre</a:t>
            </a:r>
            <a:r>
              <a:rPr lang="en-US" dirty="0" smtClean="0"/>
              <a:t> </a:t>
            </a:r>
            <a:r>
              <a:rPr lang="en-US" b="1" dirty="0" err="1" smtClean="0"/>
              <a:t>Mentuhotep</a:t>
            </a:r>
            <a:r>
              <a:rPr lang="en-US" b="1" dirty="0" smtClean="0"/>
              <a:t> II</a:t>
            </a:r>
            <a:r>
              <a:rPr lang="en-US" dirty="0" smtClean="0"/>
              <a:t> (2046 SM – 1995 SM) </a:t>
            </a:r>
            <a:r>
              <a:rPr lang="en-US" dirty="0" err="1" smtClean="0"/>
              <a:t>adalah</a:t>
            </a:r>
            <a:r>
              <a:rPr lang="en-US" dirty="0" smtClean="0"/>
              <a:t> raja </a:t>
            </a:r>
            <a:r>
              <a:rPr lang="en-US" dirty="0" err="1" smtClean="0"/>
              <a:t>Mesir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>
                <a:hlinkClick r:id="rId3" tooltip="Dinasti kesebelas Mesir"/>
              </a:rPr>
              <a:t>dinasti</a:t>
            </a:r>
            <a:r>
              <a:rPr lang="en-US" dirty="0" smtClean="0">
                <a:hlinkClick r:id="rId3" tooltip="Dinasti kesebelas Mesir"/>
              </a:rPr>
              <a:t> ke-11</a:t>
            </a:r>
            <a:r>
              <a:rPr lang="en-US" dirty="0" smtClean="0"/>
              <a:t>, </a:t>
            </a:r>
            <a:r>
              <a:rPr lang="en-US" dirty="0" err="1" smtClean="0"/>
              <a:t>putra</a:t>
            </a:r>
            <a:r>
              <a:rPr lang="en-US" dirty="0" smtClean="0"/>
              <a:t> </a:t>
            </a:r>
            <a:r>
              <a:rPr lang="en-US" dirty="0" err="1" smtClean="0">
                <a:hlinkClick r:id="rId4" tooltip="Intef III (halaman belum tersedia)"/>
              </a:rPr>
              <a:t>Intef</a:t>
            </a:r>
            <a:r>
              <a:rPr lang="en-US" dirty="0" smtClean="0">
                <a:hlinkClick r:id="rId4" tooltip="Intef III (halaman belum tersedia)"/>
              </a:rPr>
              <a:t> III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Mesir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ratu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dijuluki</a:t>
            </a:r>
            <a:r>
              <a:rPr lang="en-US" dirty="0" smtClean="0"/>
              <a:t> </a:t>
            </a:r>
            <a:r>
              <a:rPr lang="en-US" dirty="0" err="1" smtClean="0"/>
              <a:t>Iah</a:t>
            </a:r>
            <a:r>
              <a:rPr lang="en-US" dirty="0" smtClean="0"/>
              <a:t>. </a:t>
            </a:r>
            <a:r>
              <a:rPr lang="en-US" dirty="0" err="1" smtClean="0"/>
              <a:t>Istrinya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Tem '</a:t>
            </a:r>
            <a:r>
              <a:rPr lang="en-US" dirty="0" err="1" smtClean="0"/>
              <a:t>ibu</a:t>
            </a:r>
            <a:r>
              <a:rPr lang="en-US" dirty="0" smtClean="0"/>
              <a:t> sang raja'.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Neferu</a:t>
            </a:r>
            <a:r>
              <a:rPr lang="en-US" dirty="0" smtClean="0"/>
              <a:t> (</a:t>
            </a:r>
            <a:r>
              <a:rPr lang="en-US" dirty="0" err="1" smtClean="0"/>
              <a:t>saudaranya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lima </a:t>
            </a:r>
            <a:r>
              <a:rPr lang="en-US" dirty="0" err="1" smtClean="0"/>
              <a:t>wanita</a:t>
            </a:r>
            <a:r>
              <a:rPr lang="en-US" dirty="0" smtClean="0"/>
              <a:t> yang </a:t>
            </a:r>
            <a:r>
              <a:rPr lang="en-US" dirty="0" err="1" smtClean="0"/>
              <a:t>dimakamkan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pemakamannya</a:t>
            </a:r>
            <a:r>
              <a:rPr lang="en-US" dirty="0" smtClean="0"/>
              <a:t>. </a:t>
            </a:r>
            <a:r>
              <a:rPr lang="en-US" dirty="0" err="1" smtClean="0"/>
              <a:t>Satu-satunya</a:t>
            </a:r>
            <a:r>
              <a:rPr lang="en-US" dirty="0" smtClean="0"/>
              <a:t> </a:t>
            </a:r>
            <a:r>
              <a:rPr lang="en-US" dirty="0" err="1" smtClean="0"/>
              <a:t>putranya</a:t>
            </a:r>
            <a:r>
              <a:rPr lang="en-US" dirty="0" smtClean="0"/>
              <a:t> yang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>
                <a:hlinkClick r:id="rId5" tooltip="Mentuhotep III (halaman belum tersedia)"/>
              </a:rPr>
              <a:t>Mentuhotep</a:t>
            </a:r>
            <a:r>
              <a:rPr lang="en-US" dirty="0" smtClean="0">
                <a:hlinkClick r:id="rId5" tooltip="Mentuhotep III (halaman belum tersedia)"/>
              </a:rPr>
              <a:t> III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Raja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namanya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kali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berkuasa</a:t>
            </a:r>
            <a:r>
              <a:rPr lang="en-US" dirty="0" smtClean="0"/>
              <a:t>,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peristiwa-peristiwa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.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singgasananya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 smtClean="0"/>
              <a:t>Nebhepetre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penguasa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>
                <a:hlinkClick r:id="rId6" tooltip="Kerajaan Pertengahan Mesir"/>
              </a:rPr>
              <a:t>Kerajaan</a:t>
            </a:r>
            <a:r>
              <a:rPr lang="en-US" dirty="0" smtClean="0">
                <a:hlinkClick r:id="rId6" tooltip="Kerajaan Pertengahan Mesir"/>
              </a:rPr>
              <a:t> </a:t>
            </a:r>
            <a:r>
              <a:rPr lang="en-US" dirty="0" err="1" smtClean="0">
                <a:hlinkClick r:id="rId6" tooltip="Kerajaan Pertengahan Mesir"/>
              </a:rPr>
              <a:t>Pertengahan</a:t>
            </a:r>
            <a:r>
              <a:rPr lang="en-US" dirty="0" smtClean="0">
                <a:hlinkClick r:id="rId6" tooltip="Kerajaan Pertengahan Mesir"/>
              </a:rPr>
              <a:t> </a:t>
            </a:r>
            <a:r>
              <a:rPr lang="en-US" dirty="0" err="1" smtClean="0">
                <a:hlinkClick r:id="rId6" tooltip="Kerajaan Pertengahan Mesir"/>
              </a:rPr>
              <a:t>Mesir</a:t>
            </a:r>
            <a:r>
              <a:rPr lang="en-US" dirty="0" smtClean="0"/>
              <a:t>. </a:t>
            </a:r>
            <a:r>
              <a:rPr lang="en-US" dirty="0" err="1" smtClean="0">
                <a:hlinkClick r:id="rId7" tooltip="Daftar Raja Turin"/>
              </a:rPr>
              <a:t>Daftar</a:t>
            </a:r>
            <a:r>
              <a:rPr lang="en-US" dirty="0" smtClean="0">
                <a:hlinkClick r:id="rId7" tooltip="Daftar Raja Turin"/>
              </a:rPr>
              <a:t> Raja Turin</a:t>
            </a:r>
            <a:r>
              <a:rPr lang="en-US" dirty="0" smtClean="0"/>
              <a:t> </a:t>
            </a:r>
            <a:r>
              <a:rPr lang="en-US" dirty="0" err="1" smtClean="0"/>
              <a:t>mengkreditkan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51 </a:t>
            </a:r>
            <a:r>
              <a:rPr lang="en-US" dirty="0" err="1" smtClean="0"/>
              <a:t>tahun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8"/>
              </a:rPr>
              <a:t>[1]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ke-14 </a:t>
            </a:r>
            <a:r>
              <a:rPr lang="en-US" dirty="0" err="1" smtClean="0"/>
              <a:t>kekuasaannya</a:t>
            </a:r>
            <a:r>
              <a:rPr lang="en-US" dirty="0" smtClean="0"/>
              <a:t>,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pemberontakan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yang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Mentuhotep</a:t>
            </a:r>
            <a:r>
              <a:rPr lang="en-US" dirty="0" smtClean="0"/>
              <a:t> II yang </a:t>
            </a:r>
            <a:r>
              <a:rPr lang="en-US" dirty="0" err="1" smtClean="0"/>
              <a:t>berkedudukan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Thebes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hlinkClick r:id="rId9" tooltip="Dinasti kesepuluh Mesir"/>
              </a:rPr>
              <a:t>dinasti</a:t>
            </a:r>
            <a:r>
              <a:rPr lang="en-US" dirty="0" smtClean="0">
                <a:hlinkClick r:id="rId9" tooltip="Dinasti kesepuluh Mesir"/>
              </a:rPr>
              <a:t> ke-10</a:t>
            </a:r>
            <a:r>
              <a:rPr lang="en-US" dirty="0" smtClean="0"/>
              <a:t> </a:t>
            </a:r>
            <a:r>
              <a:rPr lang="en-US" dirty="0" err="1" smtClean="0"/>
              <a:t>saingannya</a:t>
            </a:r>
            <a:r>
              <a:rPr lang="en-US" dirty="0" smtClean="0"/>
              <a:t> yang </a:t>
            </a:r>
            <a:r>
              <a:rPr lang="en-US" dirty="0" err="1" smtClean="0"/>
              <a:t>berkedudukan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>
                <a:hlinkClick r:id="rId10" tooltip="Herakleopolis Magna"/>
              </a:rPr>
              <a:t>Herakleopolis</a:t>
            </a:r>
            <a:r>
              <a:rPr lang="en-US" dirty="0" smtClean="0">
                <a:hlinkClick r:id="rId10" tooltip="Herakleopolis Magna"/>
              </a:rPr>
              <a:t> Magna</a:t>
            </a:r>
            <a:r>
              <a:rPr lang="en-US" dirty="0" smtClean="0"/>
              <a:t>.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yang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kekuasaannya</a:t>
            </a:r>
            <a:r>
              <a:rPr lang="en-US" dirty="0" smtClean="0"/>
              <a:t>, </a:t>
            </a:r>
            <a:r>
              <a:rPr lang="en-US" dirty="0" err="1" smtClean="0"/>
              <a:t>Mentuhotep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menyatukan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>
                <a:hlinkClick r:id="rId11" tooltip="Mesir kuno"/>
              </a:rPr>
              <a:t>Mesir</a:t>
            </a:r>
            <a:r>
              <a:rPr lang="en-US" dirty="0" smtClean="0">
                <a:hlinkClick r:id="rId11" tooltip="Mesir kuno"/>
              </a:rPr>
              <a:t> </a:t>
            </a:r>
            <a:r>
              <a:rPr lang="en-US" dirty="0" err="1" smtClean="0">
                <a:hlinkClick r:id="rId11" tooltip="Mesir kuno"/>
              </a:rPr>
              <a:t>kuno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kalinya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>
                <a:hlinkClick r:id="rId12" tooltip="Dinasti keenam Mesir"/>
              </a:rPr>
              <a:t>dinasti</a:t>
            </a:r>
            <a:r>
              <a:rPr lang="en-US" dirty="0" smtClean="0">
                <a:hlinkClick r:id="rId12" tooltip="Dinasti keenam Mesir"/>
              </a:rPr>
              <a:t> ke-6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575050" y="228601"/>
            <a:ext cx="274955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INA-GLOBAL I\PICTURES\6-23-2014 10-06-47 PM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81400" y="3429000"/>
            <a:ext cx="5562600" cy="2971800"/>
          </a:xfrm>
          <a:prstGeom prst="rect">
            <a:avLst/>
          </a:prstGeom>
          <a:noFill/>
        </p:spPr>
      </p:pic>
      <p:pic>
        <p:nvPicPr>
          <p:cNvPr id="3076" name="Picture 4" descr="D:\INA-GLOBAL I\PICTURES\lembah-para-raja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00800" y="228601"/>
            <a:ext cx="2514599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ARSITEKTUR MESIR KARNAK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575050" y="304800"/>
            <a:ext cx="259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Karnak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Dewa</a:t>
            </a:r>
            <a:r>
              <a:rPr lang="en-US" dirty="0" smtClean="0"/>
              <a:t> </a:t>
            </a:r>
            <a:r>
              <a:rPr lang="en-US" dirty="0" err="1" smtClean="0"/>
              <a:t>Amun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dewa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.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diwakili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angsa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seekor</a:t>
            </a:r>
            <a:r>
              <a:rPr lang="en-US" dirty="0" smtClean="0"/>
              <a:t> </a:t>
            </a:r>
            <a:r>
              <a:rPr lang="en-US" dirty="0" err="1" smtClean="0"/>
              <a:t>domba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kekuasaannya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gaun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bulu</a:t>
            </a:r>
            <a:r>
              <a:rPr lang="en-US" dirty="0" smtClean="0"/>
              <a:t> – </a:t>
            </a:r>
            <a:r>
              <a:rPr lang="en-US" dirty="0" err="1" smtClean="0"/>
              <a:t>semua</a:t>
            </a:r>
            <a:r>
              <a:rPr lang="en-US" dirty="0" smtClean="0"/>
              <a:t> yang </a:t>
            </a:r>
            <a:r>
              <a:rPr lang="en-US" dirty="0" err="1" smtClean="0"/>
              <a:t>tersisa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angsa</a:t>
            </a:r>
            <a:r>
              <a:rPr lang="en-US" dirty="0" smtClean="0"/>
              <a:t>. </a:t>
            </a:r>
            <a:r>
              <a:rPr lang="en-US" dirty="0" err="1" smtClean="0"/>
              <a:t>Kuil</a:t>
            </a:r>
            <a:r>
              <a:rPr lang="en-US" dirty="0" smtClean="0"/>
              <a:t> </a:t>
            </a:r>
            <a:r>
              <a:rPr lang="en-US" dirty="0" err="1" smtClean="0"/>
              <a:t>Amun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yang paling </a:t>
            </a:r>
            <a:r>
              <a:rPr lang="en-US" dirty="0" err="1" smtClean="0"/>
              <a:t>spektakuler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Karnak</a:t>
            </a:r>
            <a:r>
              <a:rPr lang="en-US" dirty="0" smtClean="0"/>
              <a:t> .</a:t>
            </a:r>
          </a:p>
          <a:p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Karnak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Mesir</a:t>
            </a:r>
            <a:r>
              <a:rPr lang="en-US" dirty="0" smtClean="0"/>
              <a:t> </a:t>
            </a:r>
            <a:r>
              <a:rPr lang="en-US" dirty="0" err="1" smtClean="0"/>
              <a:t>kuno</a:t>
            </a:r>
            <a:r>
              <a:rPr lang="en-US" dirty="0" smtClean="0"/>
              <a:t>.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Aula Hypostyle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Aula yang </a:t>
            </a:r>
            <a:r>
              <a:rPr lang="en-US" dirty="0" err="1" smtClean="0"/>
              <a:t>meliputi</a:t>
            </a:r>
            <a:r>
              <a:rPr lang="en-US" dirty="0" smtClean="0"/>
              <a:t> area </a:t>
            </a:r>
            <a:r>
              <a:rPr lang="en-US" dirty="0" err="1" smtClean="0"/>
              <a:t>seluas</a:t>
            </a:r>
            <a:r>
              <a:rPr lang="en-US" dirty="0" smtClean="0"/>
              <a:t> 19.684 meter </a:t>
            </a:r>
            <a:r>
              <a:rPr lang="en-US" dirty="0" err="1" smtClean="0"/>
              <a:t>persegi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134 </a:t>
            </a:r>
            <a:r>
              <a:rPr lang="en-US" dirty="0" err="1" smtClean="0"/>
              <a:t>pilar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yang </a:t>
            </a:r>
            <a:r>
              <a:rPr lang="en-US" dirty="0" err="1" smtClean="0"/>
              <a:t>tertinggi</a:t>
            </a:r>
            <a:r>
              <a:rPr lang="en-US" dirty="0" smtClean="0"/>
              <a:t> 70 kaki (</a:t>
            </a:r>
            <a:r>
              <a:rPr lang="en-US" dirty="0" err="1" smtClean="0"/>
              <a:t>sekitar</a:t>
            </a:r>
            <a:r>
              <a:rPr lang="en-US" dirty="0" smtClean="0"/>
              <a:t> 21 meter)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rata-rata </a:t>
            </a:r>
            <a:r>
              <a:rPr lang="en-US" dirty="0" err="1" smtClean="0"/>
              <a:t>pilar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45 kaki (</a:t>
            </a:r>
            <a:r>
              <a:rPr lang="en-US" dirty="0" err="1" smtClean="0"/>
              <a:t>sekitar</a:t>
            </a:r>
            <a:r>
              <a:rPr lang="en-US" dirty="0" smtClean="0"/>
              <a:t> 13 meter).</a:t>
            </a:r>
          </a:p>
          <a:p>
            <a:endParaRPr lang="en-US" dirty="0"/>
          </a:p>
        </p:txBody>
      </p:sp>
      <p:pic>
        <p:nvPicPr>
          <p:cNvPr id="1027" name="Picture 3" descr="D:\INA-GLOBAL I\PICTURES\2010_08_04_10_49_46_karn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"/>
            <a:ext cx="2667000" cy="2971800"/>
          </a:xfrm>
          <a:prstGeom prst="rect">
            <a:avLst/>
          </a:prstGeom>
          <a:noFill/>
        </p:spPr>
      </p:pic>
      <p:pic>
        <p:nvPicPr>
          <p:cNvPr id="1028" name="Picture 4" descr="D:\INA-GLOBAL I\PICTURES\Karnak_R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505201"/>
            <a:ext cx="2667000" cy="3124200"/>
          </a:xfrm>
          <a:prstGeom prst="rect">
            <a:avLst/>
          </a:prstGeom>
          <a:noFill/>
        </p:spPr>
      </p:pic>
      <p:pic>
        <p:nvPicPr>
          <p:cNvPr id="1029" name="Picture 5" descr="D:\INA-GLOBAL I\PICTURES\karnak-temple (Copy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505200"/>
            <a:ext cx="25908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ARSITEKTUR MESIR LUXOR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disepanjang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Nil, </a:t>
            </a:r>
            <a:r>
              <a:rPr lang="en-US" dirty="0" err="1" smtClean="0"/>
              <a:t>kuil</a:t>
            </a:r>
            <a:r>
              <a:rPr lang="en-US" dirty="0" smtClean="0"/>
              <a:t> Luxor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pasir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Gebel el-</a:t>
            </a:r>
            <a:r>
              <a:rPr lang="en-US" dirty="0" err="1" smtClean="0"/>
              <a:t>Silsila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5050" y="304800"/>
            <a:ext cx="2749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INA-GLOBAL I\PICTURES\lux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04800"/>
            <a:ext cx="2514600" cy="2819400"/>
          </a:xfrm>
          <a:prstGeom prst="rect">
            <a:avLst/>
          </a:prstGeom>
          <a:noFill/>
        </p:spPr>
      </p:pic>
      <p:pic>
        <p:nvPicPr>
          <p:cNvPr id="2052" name="Picture 4" descr="D:\INA-GLOBAL I\PICTURES\Luxor-Ramses-II-Temp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276600"/>
            <a:ext cx="2743200" cy="2819400"/>
          </a:xfrm>
          <a:prstGeom prst="rect">
            <a:avLst/>
          </a:prstGeom>
          <a:noFill/>
        </p:spPr>
      </p:pic>
      <p:pic>
        <p:nvPicPr>
          <p:cNvPr id="2053" name="Picture 5" descr="D:\INA-GLOBAL I\PICTURES\salah-satu-kuil-di-luxor-mesir-ilustrasi-_130227164011-3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276600"/>
            <a:ext cx="25146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ARSITEKTUR LAIN DI MESIR KUNO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4876800" cy="469106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b="1" dirty="0" smtClean="0"/>
              <a:t>PIRAMIDA AGUNG GIZA</a:t>
            </a:r>
          </a:p>
          <a:p>
            <a:pPr marL="342900" indent="-342900"/>
            <a:r>
              <a:rPr lang="en-US" b="1" dirty="0" smtClean="0"/>
              <a:t>		</a:t>
            </a:r>
            <a:r>
              <a:rPr lang="en-US" b="1" dirty="0" err="1" smtClean="0"/>
              <a:t>Piramida</a:t>
            </a:r>
            <a:r>
              <a:rPr lang="en-US" b="1" dirty="0" smtClean="0"/>
              <a:t> </a:t>
            </a:r>
            <a:r>
              <a:rPr lang="en-US" b="1" dirty="0" err="1" smtClean="0"/>
              <a:t>Agung</a:t>
            </a:r>
            <a:r>
              <a:rPr lang="en-US" b="1" dirty="0" smtClean="0"/>
              <a:t> Giza </a:t>
            </a:r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dikenal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b="1" dirty="0" err="1" smtClean="0"/>
              <a:t>Piramida</a:t>
            </a:r>
            <a:r>
              <a:rPr lang="en-US" b="1" dirty="0" smtClean="0"/>
              <a:t> Khufu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Piramida</a:t>
            </a:r>
            <a:r>
              <a:rPr lang="en-US" b="1" dirty="0" smtClean="0"/>
              <a:t> Cheops, </a:t>
            </a:r>
            <a:r>
              <a:rPr lang="en-US" b="1" dirty="0" err="1" smtClean="0"/>
              <a:t>Piramida</a:t>
            </a:r>
            <a:r>
              <a:rPr lang="en-US" b="1" dirty="0" smtClean="0"/>
              <a:t> </a:t>
            </a:r>
            <a:r>
              <a:rPr lang="en-US" b="1" dirty="0" err="1" smtClean="0"/>
              <a:t>Agung</a:t>
            </a:r>
            <a:r>
              <a:rPr lang="en-US" b="1" dirty="0" smtClean="0"/>
              <a:t> Giza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piramida</a:t>
            </a:r>
            <a:r>
              <a:rPr lang="en-US" b="1" dirty="0" smtClean="0"/>
              <a:t> paling </a:t>
            </a:r>
            <a:r>
              <a:rPr lang="en-US" b="1" dirty="0" err="1" smtClean="0"/>
              <a:t>populer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Giza, </a:t>
            </a:r>
            <a:r>
              <a:rPr lang="en-US" b="1" dirty="0" err="1" smtClean="0"/>
              <a:t>dikarenakan</a:t>
            </a:r>
            <a:r>
              <a:rPr lang="en-US" b="1" dirty="0" smtClean="0"/>
              <a:t> </a:t>
            </a:r>
            <a:r>
              <a:rPr lang="en-US" b="1" dirty="0" err="1" smtClean="0"/>
              <a:t>usia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kebesarannya</a:t>
            </a:r>
            <a:r>
              <a:rPr lang="en-US" b="1" dirty="0" smtClean="0"/>
              <a:t>. </a:t>
            </a:r>
            <a:r>
              <a:rPr lang="en-US" b="1" dirty="0" err="1" smtClean="0"/>
              <a:t>Piramida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dibangun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awalnya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dijadikan</a:t>
            </a:r>
            <a:r>
              <a:rPr lang="en-US" b="1" dirty="0" smtClean="0"/>
              <a:t> </a:t>
            </a:r>
            <a:r>
              <a:rPr lang="en-US" b="1" dirty="0" err="1" smtClean="0"/>
              <a:t>makam</a:t>
            </a:r>
            <a:r>
              <a:rPr lang="en-US" b="1" dirty="0" smtClean="0"/>
              <a:t> Raja </a:t>
            </a:r>
            <a:r>
              <a:rPr lang="en-US" b="1" dirty="0" err="1" smtClean="0"/>
              <a:t>Firaun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.</a:t>
            </a:r>
          </a:p>
          <a:p>
            <a:pPr marL="342900" indent="-342900">
              <a:buAutoNum type="arabicPeriod" startAt="2"/>
            </a:pPr>
            <a:r>
              <a:rPr lang="en-US" b="1" dirty="0" smtClean="0"/>
              <a:t>THE GREAT SPHINX</a:t>
            </a:r>
          </a:p>
          <a:p>
            <a:pPr marL="342900" indent="-342900"/>
            <a:r>
              <a:rPr lang="en-US" b="1" dirty="0" smtClean="0"/>
              <a:t>		 The Great Sphinx </a:t>
            </a:r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dikenal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" </a:t>
            </a:r>
            <a:r>
              <a:rPr lang="en-US" b="1" dirty="0" err="1" smtClean="0"/>
              <a:t>Salah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yang </a:t>
            </a:r>
            <a:r>
              <a:rPr lang="en-US" b="1" dirty="0" err="1" smtClean="0"/>
              <a:t>menyeramkan</a:t>
            </a:r>
            <a:r>
              <a:rPr lang="en-US" b="1" dirty="0" smtClean="0"/>
              <a:t>",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batu</a:t>
            </a:r>
            <a:r>
              <a:rPr lang="en-US" b="1" dirty="0" smtClean="0"/>
              <a:t> </a:t>
            </a:r>
            <a:r>
              <a:rPr lang="en-US" b="1" dirty="0" err="1" smtClean="0"/>
              <a:t>kapur</a:t>
            </a:r>
            <a:r>
              <a:rPr lang="en-US" b="1" dirty="0" smtClean="0"/>
              <a:t> yang </a:t>
            </a:r>
            <a:r>
              <a:rPr lang="en-US" b="1" dirty="0" err="1" smtClean="0"/>
              <a:t>memiliki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tubuh</a:t>
            </a:r>
            <a:r>
              <a:rPr lang="en-US" b="1" dirty="0" smtClean="0"/>
              <a:t> </a:t>
            </a:r>
            <a:r>
              <a:rPr lang="en-US" b="1" dirty="0" err="1" smtClean="0"/>
              <a:t>singa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berkepala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yang </a:t>
            </a:r>
            <a:r>
              <a:rPr lang="en-US" b="1" dirty="0" err="1" smtClean="0"/>
              <a:t>dikenal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Sphinx. </a:t>
            </a:r>
            <a:r>
              <a:rPr lang="en-US" b="1" dirty="0" err="1" smtClean="0"/>
              <a:t>Patung</a:t>
            </a:r>
            <a:r>
              <a:rPr lang="en-US" b="1" dirty="0" smtClean="0"/>
              <a:t> </a:t>
            </a:r>
            <a:r>
              <a:rPr lang="en-US" b="1" dirty="0" err="1" smtClean="0"/>
              <a:t>monolit</a:t>
            </a:r>
            <a:r>
              <a:rPr lang="en-US" b="1" dirty="0" smtClean="0"/>
              <a:t> </a:t>
            </a:r>
            <a:r>
              <a:rPr lang="en-US" b="1" dirty="0" err="1" smtClean="0"/>
              <a:t>terbesar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dunia</a:t>
            </a:r>
            <a:r>
              <a:rPr lang="en-US" b="1" dirty="0" smtClean="0"/>
              <a:t>.</a:t>
            </a:r>
          </a:p>
          <a:p>
            <a:pPr marL="342900" indent="-342900">
              <a:buAutoNum type="arabicPeriod" startAt="3"/>
            </a:pPr>
            <a:r>
              <a:rPr lang="en-US" b="1" dirty="0" smtClean="0"/>
              <a:t>THE MEDINET HABU</a:t>
            </a:r>
          </a:p>
          <a:p>
            <a:pPr marL="342900" indent="-342900"/>
            <a:r>
              <a:rPr lang="en-US" b="1" dirty="0" smtClean="0"/>
              <a:t>		 </a:t>
            </a:r>
            <a:r>
              <a:rPr lang="en-US" b="1" dirty="0" err="1" smtClean="0"/>
              <a:t>Medinet</a:t>
            </a:r>
            <a:r>
              <a:rPr lang="en-US" b="1" dirty="0" smtClean="0"/>
              <a:t> </a:t>
            </a:r>
            <a:r>
              <a:rPr lang="en-US" b="1" dirty="0" err="1" smtClean="0"/>
              <a:t>Habu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The Mortuary Of Ramses III </a:t>
            </a:r>
            <a:r>
              <a:rPr lang="en-US" b="1" dirty="0" err="1" smtClean="0"/>
              <a:t>salah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kuil</a:t>
            </a:r>
            <a:r>
              <a:rPr lang="en-US" b="1" dirty="0" smtClean="0"/>
              <a:t> </a:t>
            </a:r>
            <a:r>
              <a:rPr lang="en-US" b="1" dirty="0" err="1" smtClean="0"/>
              <a:t>termegah</a:t>
            </a:r>
            <a:r>
              <a:rPr lang="en-US" b="1" dirty="0" smtClean="0"/>
              <a:t> yang </a:t>
            </a:r>
            <a:r>
              <a:rPr lang="en-US" b="1" dirty="0" err="1" smtClean="0"/>
              <a:t>diawetkan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daerah</a:t>
            </a:r>
            <a:r>
              <a:rPr lang="en-US" b="1" dirty="0" smtClean="0"/>
              <a:t> Luxor. </a:t>
            </a:r>
            <a:r>
              <a:rPr lang="en-US" b="1" dirty="0" err="1" smtClean="0"/>
              <a:t>Dinding</a:t>
            </a:r>
            <a:r>
              <a:rPr lang="en-US" b="1" dirty="0" smtClean="0"/>
              <a:t> yang </a:t>
            </a:r>
            <a:r>
              <a:rPr lang="en-US" b="1" dirty="0" err="1" smtClean="0"/>
              <a:t>dihiasi</a:t>
            </a:r>
            <a:r>
              <a:rPr lang="en-US" b="1" dirty="0" smtClean="0"/>
              <a:t> </a:t>
            </a:r>
            <a:r>
              <a:rPr lang="en-US" b="1" dirty="0" err="1" smtClean="0"/>
              <a:t>ukiran-ukiran</a:t>
            </a:r>
            <a:r>
              <a:rPr lang="en-US" b="1" dirty="0" smtClean="0"/>
              <a:t> yang </a:t>
            </a:r>
            <a:r>
              <a:rPr lang="en-US" b="1" dirty="0" err="1" smtClean="0"/>
              <a:t>luar</a:t>
            </a:r>
            <a:r>
              <a:rPr lang="en-US" b="1" dirty="0" smtClean="0"/>
              <a:t> </a:t>
            </a:r>
            <a:r>
              <a:rPr lang="en-US" b="1" dirty="0" err="1" smtClean="0"/>
              <a:t>biasa</a:t>
            </a:r>
            <a:r>
              <a:rPr lang="en-US" b="1" dirty="0" smtClean="0"/>
              <a:t> </a:t>
            </a:r>
            <a:r>
              <a:rPr lang="en-US" b="1" dirty="0" err="1" smtClean="0"/>
              <a:t>menjadikan</a:t>
            </a:r>
            <a:r>
              <a:rPr lang="en-US" b="1" dirty="0" smtClean="0"/>
              <a:t> </a:t>
            </a:r>
            <a:r>
              <a:rPr lang="en-US" b="1" dirty="0" err="1" smtClean="0"/>
              <a:t>kuil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dikunjungi</a:t>
            </a:r>
            <a:r>
              <a:rPr lang="en-US" b="1" dirty="0" smtClean="0"/>
              <a:t> </a:t>
            </a:r>
            <a:r>
              <a:rPr lang="en-US" b="1" dirty="0" err="1" smtClean="0"/>
              <a:t>turis</a:t>
            </a:r>
            <a:r>
              <a:rPr lang="en-US" b="1" dirty="0" smtClean="0"/>
              <a:t> </a:t>
            </a:r>
            <a:r>
              <a:rPr lang="en-US" b="1" dirty="0" err="1" smtClean="0"/>
              <a:t>mancanegara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10" name="Content Placeholder 9" descr="Piramida Agung Giza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1"/>
            <a:ext cx="358140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he Great Sphinx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3622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edinet Habu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4419599"/>
            <a:ext cx="358140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381000"/>
            <a:ext cx="4495800" cy="5745163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Piramid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Zoser</a:t>
            </a:r>
            <a:r>
              <a:rPr lang="en-US" sz="1800" b="1" dirty="0" smtClean="0"/>
              <a:t> : </a:t>
            </a:r>
            <a:r>
              <a:rPr lang="en-US" sz="1800" b="1" dirty="0" err="1" smtClean="0"/>
              <a:t>Ini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adalah</a:t>
            </a:r>
            <a:r>
              <a:rPr lang="en-US" sz="1800" b="1" dirty="0" smtClean="0"/>
              <a:t> pyramid </a:t>
            </a:r>
            <a:r>
              <a:rPr lang="en-US" sz="1800" b="1" dirty="0" err="1" smtClean="0"/>
              <a:t>besar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pertama</a:t>
            </a:r>
            <a:r>
              <a:rPr lang="en-US" sz="1800" b="1" dirty="0" smtClean="0"/>
              <a:t>. Pyramid </a:t>
            </a:r>
            <a:r>
              <a:rPr lang="en-US" sz="1800" b="1" dirty="0" err="1" smtClean="0"/>
              <a:t>ini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dibangun</a:t>
            </a:r>
            <a:r>
              <a:rPr lang="en-US" sz="1800" b="1" dirty="0" smtClean="0"/>
              <a:t> </a:t>
            </a:r>
            <a:r>
              <a:rPr lang="en-US" sz="1800" b="1" dirty="0" err="1" smtClean="0"/>
              <a:t>selama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dinasti</a:t>
            </a:r>
            <a:r>
              <a:rPr lang="en-US" sz="1800" b="1" dirty="0" smtClean="0"/>
              <a:t> </a:t>
            </a:r>
            <a:r>
              <a:rPr lang="en-US" sz="1800" b="1" dirty="0" err="1" smtClean="0"/>
              <a:t>ke</a:t>
            </a:r>
            <a:r>
              <a:rPr lang="en-US" sz="1800" b="1" dirty="0" smtClean="0"/>
              <a:t> 3, </a:t>
            </a:r>
            <a:r>
              <a:rPr lang="en-US" sz="1800" b="1" dirty="0" err="1" smtClean="0"/>
              <a:t>pada</a:t>
            </a:r>
            <a:r>
              <a:rPr lang="en-US" sz="1800" b="1" dirty="0" smtClean="0"/>
              <a:t> </a:t>
            </a:r>
            <a:r>
              <a:rPr lang="en-US" sz="1800" b="1" dirty="0" err="1" smtClean="0"/>
              <a:t>periode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dinasti</a:t>
            </a:r>
            <a:r>
              <a:rPr lang="en-US" sz="1800" b="1" dirty="0" smtClean="0"/>
              <a:t> </a:t>
            </a:r>
            <a:r>
              <a:rPr lang="en-US" sz="1800" b="1" dirty="0" err="1" smtClean="0"/>
              <a:t>pertama</a:t>
            </a:r>
            <a:r>
              <a:rPr lang="en-US" sz="1800" b="1" dirty="0" smtClean="0"/>
              <a:t>. </a:t>
            </a:r>
            <a:r>
              <a:rPr lang="en-US" sz="1800" b="1" dirty="0" err="1" smtClean="0"/>
              <a:t>Arsiteknya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bernama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Imphotep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merancang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bangunan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menjadi</a:t>
            </a:r>
            <a:r>
              <a:rPr lang="en-US" sz="1800" b="1" dirty="0" smtClean="0"/>
              <a:t> </a:t>
            </a:r>
            <a:r>
              <a:rPr lang="en-US" sz="1800" b="1" dirty="0" err="1" smtClean="0"/>
              <a:t>makam</a:t>
            </a:r>
            <a:r>
              <a:rPr lang="en-US" sz="1800" b="1" dirty="0" smtClean="0"/>
              <a:t>  </a:t>
            </a:r>
            <a:r>
              <a:rPr lang="en-US" sz="1800" b="1" dirty="0" err="1" smtClean="0"/>
              <a:t>firaun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Zoser</a:t>
            </a:r>
            <a:r>
              <a:rPr lang="en-US" sz="1800" b="1" dirty="0" smtClean="0"/>
              <a:t> (2649-2575 SM). </a:t>
            </a:r>
            <a:r>
              <a:rPr lang="en-US" sz="1800" b="1" dirty="0" err="1" smtClean="0"/>
              <a:t>Tinggi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bangunan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mencapai</a:t>
            </a:r>
            <a:r>
              <a:rPr lang="en-US" sz="1800" b="1" dirty="0" smtClean="0"/>
              <a:t> 62 meter. </a:t>
            </a:r>
            <a:endParaRPr lang="en-US" sz="1800" b="1" i="1" dirty="0" smtClean="0"/>
          </a:p>
          <a:p>
            <a:r>
              <a:rPr lang="en-US" sz="1800" b="1" dirty="0" err="1" smtClean="0"/>
              <a:t>Obeliks</a:t>
            </a:r>
            <a:r>
              <a:rPr lang="en-US" sz="1800" b="1" dirty="0" smtClean="0"/>
              <a:t> : Obelisk </a:t>
            </a:r>
            <a:r>
              <a:rPr lang="en-US" sz="1800" b="1" dirty="0" err="1" smtClean="0"/>
              <a:t>adalah</a:t>
            </a:r>
            <a:r>
              <a:rPr lang="en-US" sz="1800" b="1" dirty="0" smtClean="0"/>
              <a:t> </a:t>
            </a:r>
            <a:r>
              <a:rPr lang="en-US" sz="1800" b="1" dirty="0" err="1" smtClean="0">
                <a:hlinkClick r:id="rId2"/>
              </a:rPr>
              <a:t>monumen</a:t>
            </a:r>
            <a:r>
              <a:rPr lang="en-US" sz="1800" b="1" dirty="0" smtClean="0"/>
              <a:t> </a:t>
            </a:r>
            <a:r>
              <a:rPr lang="en-US" sz="1800" b="1" dirty="0" err="1" smtClean="0"/>
              <a:t>tinggi</a:t>
            </a:r>
            <a:r>
              <a:rPr lang="en-US" sz="1800" b="1" dirty="0" smtClean="0"/>
              <a:t>, ramping </a:t>
            </a:r>
            <a:r>
              <a:rPr lang="en-US" sz="1800" b="1" dirty="0" err="1" smtClean="0"/>
              <a:t>bersisi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empat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dimahkotai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kemuncak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berbentuk</a:t>
            </a:r>
            <a:r>
              <a:rPr lang="en-US" sz="1800" b="1" dirty="0" smtClean="0"/>
              <a:t> </a:t>
            </a:r>
            <a:r>
              <a:rPr lang="en-US" sz="1800" b="1" dirty="0" err="1" smtClean="0">
                <a:hlinkClick r:id="rId3"/>
              </a:rPr>
              <a:t>piramida</a:t>
            </a:r>
            <a:r>
              <a:rPr lang="en-US" sz="1800" b="1" dirty="0" smtClean="0"/>
              <a:t>. Obelisk </a:t>
            </a:r>
            <a:r>
              <a:rPr lang="en-US" sz="1800" b="1" dirty="0" err="1" smtClean="0"/>
              <a:t>pada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masa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Mesir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purba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biasanya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terbuat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dari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monolit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atau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batu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tunggal</a:t>
            </a:r>
            <a:r>
              <a:rPr lang="en-US" sz="1800" b="1" dirty="0" smtClean="0"/>
              <a:t>. Tang </a:t>
            </a:r>
            <a:r>
              <a:rPr lang="en-US" sz="1800" b="1" dirty="0" err="1" smtClean="0"/>
              <a:t>tingginya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sekitar</a:t>
            </a:r>
            <a:r>
              <a:rPr lang="en-US" sz="1800" b="1" dirty="0" smtClean="0"/>
              <a:t> 9 </a:t>
            </a:r>
            <a:r>
              <a:rPr lang="en-US" sz="1800" b="1" dirty="0" err="1" smtClean="0"/>
              <a:t>sampai</a:t>
            </a:r>
            <a:r>
              <a:rPr lang="en-US" sz="1800" b="1" dirty="0" smtClean="0"/>
              <a:t> 10 kali </a:t>
            </a:r>
            <a:r>
              <a:rPr lang="en-US" sz="1800" b="1" dirty="0" err="1" smtClean="0"/>
              <a:t>ukuran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bidang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dasar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keempat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sisinya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ditulisi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huruf</a:t>
            </a:r>
            <a:r>
              <a:rPr lang="en-US" sz="1800" b="1" dirty="0" smtClean="0"/>
              <a:t> hieroglyph.</a:t>
            </a:r>
          </a:p>
          <a:p>
            <a:pPr>
              <a:buNone/>
            </a:pPr>
            <a:r>
              <a:rPr lang="en-US" sz="1800" b="1" dirty="0" smtClean="0"/>
              <a:t>	</a:t>
            </a:r>
            <a:r>
              <a:rPr lang="en-US" sz="1800" b="1" dirty="0" err="1" smtClean="0"/>
              <a:t>Pada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dasarnya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pembuatan</a:t>
            </a:r>
            <a:r>
              <a:rPr lang="en-US" sz="1800" b="1" dirty="0" smtClean="0"/>
              <a:t> obelisk </a:t>
            </a:r>
            <a:r>
              <a:rPr lang="en-US" sz="1800" b="1" dirty="0" err="1" smtClean="0"/>
              <a:t>adalah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pemujaan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dewa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matahari</a:t>
            </a:r>
            <a:r>
              <a:rPr lang="en-US" sz="1800" b="1" dirty="0" smtClean="0"/>
              <a:t>.</a:t>
            </a:r>
          </a:p>
          <a:p>
            <a:pPr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i="1" dirty="0" smtClean="0"/>
          </a:p>
          <a:p>
            <a:endParaRPr lang="en-US" sz="1800" b="1" dirty="0"/>
          </a:p>
        </p:txBody>
      </p:sp>
      <p:pic>
        <p:nvPicPr>
          <p:cNvPr id="8" name="Content Placeholder 7" descr="http://3.bp.blogspot.com/-Hh72z7ToQ7A/ThPhT0fpYCI/AAAAAAAAABw/K04MtVr9xTQ/s320/step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3619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4.bp.blogspot.com/-OLr7teh4py8/ThPiLD3ufVI/AAAAAAAAAB8/tYGoCFhtEhs/s320/Louxor_obelisk_Paris_dsc00780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819400"/>
            <a:ext cx="144779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Kuil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2 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 err="1" smtClean="0"/>
              <a:t>tipe</a:t>
            </a:r>
            <a:r>
              <a:rPr lang="en-US" sz="2000" b="1" dirty="0" smtClean="0"/>
              <a:t> Cult- Temple yang </a:t>
            </a:r>
            <a:r>
              <a:rPr lang="en-US" sz="2000" b="1" dirty="0" err="1" smtClean="0"/>
              <a:t>fungsinya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tempat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peribadatan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pemujaan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langsung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dewa</a:t>
            </a:r>
            <a:r>
              <a:rPr lang="en-US" sz="2000" b="1" dirty="0" smtClean="0"/>
              <a:t>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 err="1" smtClean="0"/>
              <a:t>tipe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kedua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yaitu</a:t>
            </a:r>
            <a:r>
              <a:rPr lang="en-US" sz="2000" b="1" dirty="0" smtClean="0"/>
              <a:t> Mortuary – temples yang </a:t>
            </a:r>
            <a:r>
              <a:rPr lang="en-US" sz="2000" b="1" dirty="0" err="1" smtClean="0"/>
              <a:t>dibangun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mengabadikan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memuja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seorang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Firaun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meninggal</a:t>
            </a:r>
            <a:r>
              <a:rPr lang="en-US" sz="2000" b="1" dirty="0" smtClean="0"/>
              <a:t>.</a:t>
            </a:r>
          </a:p>
          <a:p>
            <a:endParaRPr lang="en-US" dirty="0"/>
          </a:p>
        </p:txBody>
      </p:sp>
      <p:pic>
        <p:nvPicPr>
          <p:cNvPr id="8" name="Picture 7" descr="http://3.bp.blogspot.com/-tLlX_e8BNjM/ThPbKhhyUbI/AAAAAAAAABc/76YHOpNA6p4/s320/temple-of-horus-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971800"/>
            <a:ext cx="36576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4.bp.blogspot.com/-x9j4hfDHKsU/ThPbZ0gTmKI/AAAAAAAAABg/-DnJY_BNYNo/s320/hatshepsut_mortuary_temple2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048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ARSITEKTUR MODERN DENGAN TAMPILAN ARSITEKTUR MESIR</a:t>
            </a:r>
            <a:endParaRPr lang="en-US" sz="2800" b="1" dirty="0"/>
          </a:p>
        </p:txBody>
      </p:sp>
      <p:pic>
        <p:nvPicPr>
          <p:cNvPr id="7" name="Content Placeholder 6" descr="http://3.bp.blogspot.com/-8aY8VM2zSdA/UKdF6ixB_nI/AAAAAAAAEYg/NxCwHryp2s4/s1600/ancient-technolog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4777" y="1600201"/>
            <a:ext cx="370342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3.bp.blogspot.com/-NfRZtKDqO6Q/Uuu7CEknPpI/AAAAAAAADuQ/fqNFyzu-A0M/s1600/1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4.bp.blogspot.com/_BMKgyqE0x5Y/SwZ1ddwikPI/AAAAAAAAADE/CxI5N31AiU0/s1600/l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9624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media.viva.co.id/thumbs2/2013/10/09/225277_the-pyramid-house_663_38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62399"/>
            <a:ext cx="411480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TUGAS 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Mahasiswa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diminta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sketsa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ORNAMEN ARSITEKTUR MESIR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LOKASI PERADABAN MESIR KUNO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1600200"/>
            <a:ext cx="40386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40386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512px-Egypt_NK_ed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198" y="1600200"/>
            <a:ext cx="38686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93px-Ancient_Egypt_map-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58714" y="1600200"/>
            <a:ext cx="30518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KEPERCAYAAN MESIR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Mesir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menganut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aliran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politheis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kepercayaan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terhadap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banyak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dewa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Dewa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melambangkan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setiap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aspek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alam</a:t>
            </a:r>
            <a:r>
              <a:rPr lang="en-US" b="1" dirty="0" smtClean="0">
                <a:solidFill>
                  <a:schemeClr val="bg1"/>
                </a:solidFill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</a:rPr>
              <a:t>mereka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mempengaruhi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kehidupan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manusia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mengatur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semesta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Dewa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juga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dapat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muncul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berbagai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wujud</a:t>
            </a:r>
            <a:r>
              <a:rPr lang="en-US" b="1" dirty="0" smtClean="0">
                <a:solidFill>
                  <a:schemeClr val="bg1"/>
                </a:solidFill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</a:rPr>
              <a:t>manusia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hewan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atau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perpaduan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antara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hewan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manusia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Beberapa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dewa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mereka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terkenal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antara</a:t>
            </a:r>
            <a:r>
              <a:rPr lang="en-US" b="1" dirty="0" smtClean="0">
                <a:solidFill>
                  <a:schemeClr val="bg1"/>
                </a:solidFill>
              </a:rPr>
              <a:t> lain: </a:t>
            </a:r>
            <a:r>
              <a:rPr lang="en-US" b="1" dirty="0" err="1" smtClean="0">
                <a:solidFill>
                  <a:schemeClr val="bg1"/>
                </a:solidFill>
              </a:rPr>
              <a:t>Amon</a:t>
            </a:r>
            <a:r>
              <a:rPr lang="en-US" b="1" dirty="0" smtClean="0">
                <a:solidFill>
                  <a:schemeClr val="bg1"/>
                </a:solidFill>
              </a:rPr>
              <a:t>, Anubis, </a:t>
            </a:r>
            <a:r>
              <a:rPr lang="en-US" b="1" dirty="0" err="1" smtClean="0">
                <a:solidFill>
                  <a:schemeClr val="bg1"/>
                </a:solidFill>
              </a:rPr>
              <a:t>Aten</a:t>
            </a:r>
            <a:r>
              <a:rPr lang="en-US" b="1" dirty="0" smtClean="0">
                <a:solidFill>
                  <a:schemeClr val="bg1"/>
                </a:solidFill>
              </a:rPr>
              <a:t>, Bes, </a:t>
            </a:r>
            <a:r>
              <a:rPr lang="en-US" b="1" dirty="0" err="1" smtClean="0">
                <a:solidFill>
                  <a:schemeClr val="bg1"/>
                </a:solidFill>
              </a:rPr>
              <a:t>Hapy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Hathor</a:t>
            </a:r>
            <a:r>
              <a:rPr lang="en-US" b="1" dirty="0" smtClean="0">
                <a:solidFill>
                  <a:schemeClr val="bg1"/>
                </a:solidFill>
              </a:rPr>
              <a:t>, Horus, </a:t>
            </a:r>
            <a:r>
              <a:rPr lang="en-US" b="1" dirty="0" err="1" smtClean="0">
                <a:solidFill>
                  <a:schemeClr val="bg1"/>
                </a:solidFill>
              </a:rPr>
              <a:t>Imhotep</a:t>
            </a:r>
            <a:r>
              <a:rPr lang="en-US" b="1" dirty="0" smtClean="0">
                <a:solidFill>
                  <a:schemeClr val="bg1"/>
                </a:solidFill>
              </a:rPr>
              <a:t>, Isis, </a:t>
            </a:r>
            <a:r>
              <a:rPr lang="en-US" b="1" dirty="0" err="1" smtClean="0">
                <a:solidFill>
                  <a:schemeClr val="bg1"/>
                </a:solidFill>
              </a:rPr>
              <a:t>Maat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Mut</a:t>
            </a:r>
            <a:r>
              <a:rPr lang="en-US" b="1" dirty="0" smtClean="0">
                <a:solidFill>
                  <a:schemeClr val="bg1"/>
                </a:solidFill>
              </a:rPr>
              <a:t>, Osiris, </a:t>
            </a:r>
            <a:r>
              <a:rPr lang="en-US" b="1" dirty="0" err="1" smtClean="0">
                <a:solidFill>
                  <a:schemeClr val="bg1"/>
                </a:solidFill>
              </a:rPr>
              <a:t>Ptah</a:t>
            </a:r>
            <a:r>
              <a:rPr lang="en-US" b="1" dirty="0" smtClean="0">
                <a:solidFill>
                  <a:schemeClr val="bg1"/>
                </a:solidFill>
              </a:rPr>
              <a:t>, Ra (Re), </a:t>
            </a:r>
            <a:r>
              <a:rPr lang="en-US" b="1" dirty="0" err="1" smtClean="0">
                <a:solidFill>
                  <a:schemeClr val="bg1"/>
                </a:solidFill>
              </a:rPr>
              <a:t>Serapis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Seth.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 err="1" smtClean="0"/>
              <a:t>Mesir</a:t>
            </a:r>
            <a:r>
              <a:rPr lang="en-US" b="1" dirty="0" smtClean="0"/>
              <a:t> </a:t>
            </a:r>
            <a:r>
              <a:rPr lang="en-US" b="1" dirty="0" err="1" smtClean="0"/>
              <a:t>kuno</a:t>
            </a:r>
            <a:r>
              <a:rPr lang="en-US" b="1" dirty="0" smtClean="0"/>
              <a:t>, </a:t>
            </a:r>
            <a:r>
              <a:rPr lang="en-US" b="1" dirty="0" err="1" smtClean="0"/>
              <a:t>peradaban</a:t>
            </a:r>
            <a:r>
              <a:rPr lang="en-US" b="1" dirty="0" smtClean="0"/>
              <a:t> yang </a:t>
            </a:r>
            <a:r>
              <a:rPr lang="en-US" b="1" dirty="0" err="1" smtClean="0"/>
              <a:t>terbentang</a:t>
            </a:r>
            <a:r>
              <a:rPr lang="en-US" b="1" dirty="0" smtClean="0"/>
              <a:t> </a:t>
            </a:r>
            <a:r>
              <a:rPr lang="en-US" b="1" dirty="0" err="1" smtClean="0"/>
              <a:t>sepanjang</a:t>
            </a:r>
            <a:r>
              <a:rPr lang="en-US" b="1" dirty="0" smtClean="0"/>
              <a:t> Sungai Nil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daerah</a:t>
            </a:r>
            <a:r>
              <a:rPr lang="en-US" b="1" dirty="0" smtClean="0"/>
              <a:t> </a:t>
            </a:r>
            <a:r>
              <a:rPr lang="en-US" b="1" dirty="0" err="1" smtClean="0"/>
              <a:t>timur</a:t>
            </a:r>
            <a:r>
              <a:rPr lang="en-US" b="1" dirty="0" smtClean="0"/>
              <a:t> </a:t>
            </a:r>
            <a:r>
              <a:rPr lang="en-US" b="1" dirty="0" err="1" smtClean="0"/>
              <a:t>laut</a:t>
            </a:r>
            <a:r>
              <a:rPr lang="en-US" b="1" dirty="0" smtClean="0"/>
              <a:t> </a:t>
            </a:r>
            <a:r>
              <a:rPr lang="en-US" b="1" dirty="0" err="1" smtClean="0"/>
              <a:t>Benua</a:t>
            </a:r>
            <a:r>
              <a:rPr lang="en-US" b="1" dirty="0" smtClean="0"/>
              <a:t> </a:t>
            </a:r>
            <a:r>
              <a:rPr lang="en-US" b="1" dirty="0" err="1" smtClean="0"/>
              <a:t>Afrika</a:t>
            </a:r>
            <a:r>
              <a:rPr lang="en-US" b="1" dirty="0" smtClean="0"/>
              <a:t> </a:t>
            </a:r>
            <a:r>
              <a:rPr lang="en-US" b="1" dirty="0" err="1" smtClean="0"/>
              <a:t>selama</a:t>
            </a:r>
            <a:r>
              <a:rPr lang="en-US" b="1" dirty="0" smtClean="0"/>
              <a:t> 3000 </a:t>
            </a:r>
            <a:r>
              <a:rPr lang="en-US" b="1" dirty="0" err="1" smtClean="0"/>
              <a:t>tahun</a:t>
            </a:r>
            <a:r>
              <a:rPr lang="en-US" b="1" dirty="0" smtClean="0"/>
              <a:t> (3300 SM – 30 SM) yang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peradaban</a:t>
            </a:r>
            <a:r>
              <a:rPr lang="en-US" b="1" dirty="0" smtClean="0"/>
              <a:t> </a:t>
            </a:r>
            <a:r>
              <a:rPr lang="en-US" b="1" dirty="0" err="1" smtClean="0"/>
              <a:t>kuno</a:t>
            </a:r>
            <a:r>
              <a:rPr lang="en-US" b="1" dirty="0" smtClean="0"/>
              <a:t> </a:t>
            </a:r>
            <a:r>
              <a:rPr lang="en-US" b="1" dirty="0" err="1" smtClean="0"/>
              <a:t>terpanjang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sejarah</a:t>
            </a:r>
            <a:r>
              <a:rPr lang="en-US" b="1" dirty="0" smtClean="0"/>
              <a:t>. </a:t>
            </a:r>
          </a:p>
          <a:p>
            <a:pPr algn="just">
              <a:buNone/>
            </a:pPr>
            <a:endParaRPr lang="en-US" b="1" dirty="0" smtClean="0"/>
          </a:p>
          <a:p>
            <a:pPr algn="just"/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geografi</a:t>
            </a:r>
            <a:r>
              <a:rPr lang="en-US" b="1" dirty="0" smtClean="0"/>
              <a:t> , </a:t>
            </a:r>
            <a:r>
              <a:rPr lang="en-US" b="1" dirty="0" err="1" smtClean="0"/>
              <a:t>Mesir</a:t>
            </a:r>
            <a:r>
              <a:rPr lang="en-US" b="1" dirty="0" smtClean="0"/>
              <a:t> </a:t>
            </a:r>
            <a:r>
              <a:rPr lang="en-US" b="1" dirty="0" err="1" smtClean="0"/>
              <a:t>kuno</a:t>
            </a:r>
            <a:r>
              <a:rPr lang="en-US" b="1" dirty="0" smtClean="0"/>
              <a:t> </a:t>
            </a:r>
            <a:r>
              <a:rPr lang="en-US" b="1" dirty="0" err="1" smtClean="0"/>
              <a:t>mendiami</a:t>
            </a:r>
            <a:r>
              <a:rPr lang="en-US" b="1" dirty="0" smtClean="0"/>
              <a:t> </a:t>
            </a:r>
            <a:r>
              <a:rPr lang="en-US" b="1" dirty="0" err="1" smtClean="0"/>
              <a:t>daerah</a:t>
            </a:r>
            <a:r>
              <a:rPr lang="en-US" b="1" dirty="0" smtClean="0"/>
              <a:t> </a:t>
            </a:r>
            <a:r>
              <a:rPr lang="en-US" b="1" dirty="0" err="1" smtClean="0"/>
              <a:t>lembah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delta </a:t>
            </a:r>
            <a:r>
              <a:rPr lang="en-US" b="1" dirty="0" err="1" smtClean="0"/>
              <a:t>sungai</a:t>
            </a:r>
            <a:r>
              <a:rPr lang="en-US" b="1" dirty="0" smtClean="0"/>
              <a:t> nil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kultural</a:t>
            </a:r>
            <a:r>
              <a:rPr lang="en-US" b="1" dirty="0" smtClean="0"/>
              <a:t> </a:t>
            </a:r>
            <a:r>
              <a:rPr lang="en-US" b="1" dirty="0" err="1" smtClean="0"/>
              <a:t>berarti</a:t>
            </a:r>
            <a:r>
              <a:rPr lang="en-US" b="1" dirty="0" smtClean="0"/>
              <a:t>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bahasa</a:t>
            </a:r>
            <a:r>
              <a:rPr lang="en-US" b="1" dirty="0" smtClean="0"/>
              <a:t>, </a:t>
            </a:r>
            <a:r>
              <a:rPr lang="en-US" b="1" dirty="0" err="1" smtClean="0"/>
              <a:t>kebudayaan</a:t>
            </a:r>
            <a:r>
              <a:rPr lang="en-US" b="1" dirty="0" smtClean="0"/>
              <a:t>, </a:t>
            </a:r>
            <a:r>
              <a:rPr lang="en-US" b="1" dirty="0" err="1" smtClean="0"/>
              <a:t>kekuasaan</a:t>
            </a:r>
            <a:r>
              <a:rPr lang="en-US" b="1" dirty="0" smtClean="0"/>
              <a:t>, </a:t>
            </a:r>
            <a:r>
              <a:rPr lang="en-US" b="1" dirty="0" err="1" smtClean="0"/>
              <a:t>pemerintahan</a:t>
            </a:r>
            <a:r>
              <a:rPr lang="en-US" b="1" dirty="0" smtClean="0"/>
              <a:t> </a:t>
            </a:r>
            <a:r>
              <a:rPr lang="en-US" b="1" dirty="0" err="1" smtClean="0"/>
              <a:t>serta</a:t>
            </a:r>
            <a:r>
              <a:rPr lang="en-US" b="1" dirty="0" smtClean="0"/>
              <a:t> </a:t>
            </a:r>
            <a:r>
              <a:rPr lang="en-US" b="1" dirty="0" err="1" smtClean="0"/>
              <a:t>korelasi</a:t>
            </a:r>
            <a:r>
              <a:rPr lang="en-US" b="1" dirty="0" smtClean="0"/>
              <a:t> </a:t>
            </a:r>
          </a:p>
          <a:p>
            <a:pPr algn="just">
              <a:buNone/>
            </a:pPr>
            <a:endParaRPr lang="en-US" b="1" dirty="0" smtClean="0"/>
          </a:p>
          <a:p>
            <a:pPr algn="just"/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letak</a:t>
            </a:r>
            <a:r>
              <a:rPr lang="en-US" b="1" dirty="0" smtClean="0"/>
              <a:t> </a:t>
            </a:r>
            <a:r>
              <a:rPr lang="en-US" b="1" dirty="0" err="1" smtClean="0"/>
              <a:t>geografisnya</a:t>
            </a:r>
            <a:r>
              <a:rPr lang="en-US" b="1" dirty="0" smtClean="0"/>
              <a:t> yang </a:t>
            </a:r>
            <a:r>
              <a:rPr lang="en-US" b="1" dirty="0" err="1" smtClean="0"/>
              <a:t>strategis</a:t>
            </a:r>
            <a:r>
              <a:rPr lang="en-US" b="1" dirty="0" smtClean="0"/>
              <a:t>, </a:t>
            </a:r>
            <a:r>
              <a:rPr lang="en-US" b="1" dirty="0" err="1" smtClean="0"/>
              <a:t>serta</a:t>
            </a:r>
            <a:r>
              <a:rPr lang="en-US" b="1" dirty="0" smtClean="0"/>
              <a:t> </a:t>
            </a:r>
            <a:r>
              <a:rPr lang="en-US" b="1" dirty="0" err="1" smtClean="0"/>
              <a:t>kesuburan</a:t>
            </a:r>
            <a:r>
              <a:rPr lang="en-US" b="1" dirty="0" smtClean="0"/>
              <a:t> </a:t>
            </a:r>
            <a:r>
              <a:rPr lang="en-US" b="1" dirty="0" err="1" smtClean="0"/>
              <a:t>tanahnya</a:t>
            </a:r>
            <a:r>
              <a:rPr lang="en-US" b="1" dirty="0" smtClean="0"/>
              <a:t>, </a:t>
            </a:r>
            <a:r>
              <a:rPr lang="en-US" b="1" dirty="0" err="1" smtClean="0"/>
              <a:t>maka</a:t>
            </a:r>
            <a:r>
              <a:rPr lang="en-US" b="1" dirty="0" smtClean="0"/>
              <a:t> </a:t>
            </a:r>
            <a:r>
              <a:rPr lang="en-US" b="1" dirty="0" err="1" smtClean="0"/>
              <a:t>bangsa</a:t>
            </a:r>
            <a:r>
              <a:rPr lang="en-US" b="1" dirty="0" smtClean="0"/>
              <a:t> </a:t>
            </a:r>
            <a:r>
              <a:rPr lang="en-US" b="1" dirty="0" err="1" smtClean="0"/>
              <a:t>Mesir</a:t>
            </a:r>
            <a:r>
              <a:rPr lang="en-US" b="1" dirty="0" smtClean="0"/>
              <a:t> </a:t>
            </a:r>
            <a:r>
              <a:rPr lang="en-US" b="1" dirty="0" err="1" smtClean="0"/>
              <a:t>kuno</a:t>
            </a:r>
            <a:r>
              <a:rPr lang="en-US" b="1" dirty="0" smtClean="0"/>
              <a:t> </a:t>
            </a:r>
            <a:r>
              <a:rPr lang="en-US" b="1" dirty="0" err="1" smtClean="0"/>
              <a:t>berkembang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menakjubkan</a:t>
            </a:r>
            <a:r>
              <a:rPr lang="en-US" b="1" dirty="0" smtClean="0"/>
              <a:t>. </a:t>
            </a:r>
            <a:r>
              <a:rPr lang="en-US" b="1" dirty="0" err="1" smtClean="0"/>
              <a:t>Bangsa</a:t>
            </a:r>
            <a:r>
              <a:rPr lang="en-US" b="1" dirty="0" smtClean="0"/>
              <a:t> </a:t>
            </a:r>
            <a:r>
              <a:rPr lang="en-US" b="1" dirty="0" err="1" smtClean="0"/>
              <a:t>Mesir</a:t>
            </a:r>
            <a:r>
              <a:rPr lang="en-US" b="1" dirty="0" smtClean="0"/>
              <a:t> </a:t>
            </a:r>
            <a:r>
              <a:rPr lang="en-US" b="1" dirty="0" err="1" smtClean="0"/>
              <a:t>kuno</a:t>
            </a:r>
            <a:r>
              <a:rPr lang="en-US" b="1" dirty="0" smtClean="0"/>
              <a:t> </a:t>
            </a:r>
            <a:r>
              <a:rPr lang="en-US" b="1" dirty="0" err="1" smtClean="0"/>
              <a:t>menghasilkan</a:t>
            </a:r>
            <a:r>
              <a:rPr lang="en-US" b="1" dirty="0" smtClean="0"/>
              <a:t> </a:t>
            </a:r>
            <a:r>
              <a:rPr lang="en-US" b="1" dirty="0" err="1" smtClean="0"/>
              <a:t>bermacam</a:t>
            </a:r>
            <a:r>
              <a:rPr lang="en-US" b="1" dirty="0" smtClean="0"/>
              <a:t> </a:t>
            </a:r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berbagai</a:t>
            </a:r>
            <a:r>
              <a:rPr lang="en-US" b="1" dirty="0" smtClean="0"/>
              <a:t> </a:t>
            </a:r>
            <a:r>
              <a:rPr lang="en-US" b="1" dirty="0" err="1" smtClean="0"/>
              <a:t>peristiwa</a:t>
            </a:r>
            <a:r>
              <a:rPr lang="en-US" b="1" dirty="0" smtClean="0"/>
              <a:t>, </a:t>
            </a:r>
            <a:r>
              <a:rPr lang="en-US" b="1" dirty="0" err="1" smtClean="0"/>
              <a:t>memiliki</a:t>
            </a:r>
            <a:r>
              <a:rPr lang="en-US" b="1" dirty="0" smtClean="0"/>
              <a:t> </a:t>
            </a:r>
            <a:r>
              <a:rPr lang="en-US" b="1" dirty="0" err="1" smtClean="0"/>
              <a:t>kemampuan</a:t>
            </a:r>
            <a:r>
              <a:rPr lang="en-US" b="1" dirty="0" smtClean="0"/>
              <a:t> yang </a:t>
            </a:r>
            <a:r>
              <a:rPr lang="en-US" b="1" dirty="0" err="1" smtClean="0"/>
              <a:t>menakjubkan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bidang</a:t>
            </a:r>
            <a:r>
              <a:rPr lang="en-US" b="1" dirty="0" smtClean="0"/>
              <a:t> </a:t>
            </a:r>
            <a:r>
              <a:rPr lang="en-US" b="1" dirty="0" err="1" smtClean="0"/>
              <a:t>matematika</a:t>
            </a:r>
            <a:r>
              <a:rPr lang="en-US" b="1" dirty="0" smtClean="0"/>
              <a:t>, </a:t>
            </a:r>
            <a:r>
              <a:rPr lang="en-US" b="1" dirty="0" err="1" smtClean="0"/>
              <a:t>arsitektur</a:t>
            </a:r>
            <a:r>
              <a:rPr lang="en-US" b="1" dirty="0" smtClean="0"/>
              <a:t>, </a:t>
            </a:r>
            <a:r>
              <a:rPr lang="en-US" b="1" dirty="0" err="1" smtClean="0"/>
              <a:t>sehingga</a:t>
            </a:r>
            <a:r>
              <a:rPr lang="en-US" b="1" dirty="0" smtClean="0"/>
              <a:t> </a:t>
            </a:r>
            <a:r>
              <a:rPr lang="en-US" b="1" dirty="0" err="1" smtClean="0"/>
              <a:t>mampu</a:t>
            </a:r>
            <a:r>
              <a:rPr lang="en-US" b="1" dirty="0" smtClean="0"/>
              <a:t> </a:t>
            </a:r>
            <a:r>
              <a:rPr lang="en-US" b="1" dirty="0" err="1" smtClean="0"/>
              <a:t>membangun</a:t>
            </a:r>
            <a:r>
              <a:rPr lang="en-US" b="1" dirty="0" smtClean="0"/>
              <a:t> </a:t>
            </a:r>
            <a:r>
              <a:rPr lang="en-US" b="1" dirty="0" err="1" smtClean="0"/>
              <a:t>bangunan</a:t>
            </a:r>
            <a:r>
              <a:rPr lang="en-US" b="1" dirty="0" smtClean="0"/>
              <a:t> </a:t>
            </a:r>
            <a:r>
              <a:rPr lang="en-US" b="1" dirty="0" err="1" smtClean="0"/>
              <a:t>batu</a:t>
            </a:r>
            <a:r>
              <a:rPr lang="en-US" b="1" dirty="0" smtClean="0"/>
              <a:t> </a:t>
            </a:r>
            <a:r>
              <a:rPr lang="en-US" b="1" dirty="0" err="1" smtClean="0"/>
              <a:t>sebelum</a:t>
            </a:r>
            <a:r>
              <a:rPr lang="en-US" b="1" dirty="0" smtClean="0"/>
              <a:t> 2500 SM.</a:t>
            </a:r>
            <a:endParaRPr lang="en-US" b="1" dirty="0"/>
          </a:p>
        </p:txBody>
      </p:sp>
    </p:spTree>
  </p:cSld>
  <p:clrMapOvr>
    <a:masterClrMapping/>
  </p:clrMapOvr>
  <p:transition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Mesir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3 </a:t>
            </a:r>
            <a:r>
              <a:rPr lang="en-US" dirty="0" err="1" smtClean="0"/>
              <a:t>karakter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· </a:t>
            </a:r>
            <a:r>
              <a:rPr lang="en-US" sz="2400" b="1" dirty="0" smtClean="0">
                <a:solidFill>
                  <a:schemeClr val="bg1"/>
                </a:solidFill>
              </a:rPr>
              <a:t> </a:t>
            </a:r>
            <a:r>
              <a:rPr lang="en-US" sz="2400" b="1" dirty="0" err="1" smtClean="0">
                <a:solidFill>
                  <a:schemeClr val="bg1"/>
                </a:solidFill>
              </a:rPr>
              <a:t>Bangunan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Dewanya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yaitu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kuil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·  </a:t>
            </a:r>
            <a:r>
              <a:rPr lang="en-US" sz="2400" b="1" dirty="0" err="1" smtClean="0">
                <a:solidFill>
                  <a:schemeClr val="bg1"/>
                </a:solidFill>
              </a:rPr>
              <a:t>Bangunan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makam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Firaun</a:t>
            </a:r>
            <a:r>
              <a:rPr lang="en-US" sz="2400" b="1" dirty="0" smtClean="0">
                <a:solidFill>
                  <a:schemeClr val="bg1"/>
                </a:solidFill>
              </a:rPr>
              <a:t>/ </a:t>
            </a:r>
            <a:r>
              <a:rPr lang="en-US" sz="2400" b="1" dirty="0" err="1" smtClean="0">
                <a:solidFill>
                  <a:schemeClr val="bg1"/>
                </a:solidFill>
              </a:rPr>
              <a:t>Rajadewa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sudah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meninggal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</a:rPr>
              <a:t>rumah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abadi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err="1" smtClean="0">
                <a:solidFill>
                  <a:schemeClr val="bg1"/>
                </a:solidFill>
              </a:rPr>
              <a:t>Piramid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·  </a:t>
            </a:r>
            <a:r>
              <a:rPr lang="en-US" sz="2400" b="1" dirty="0" err="1" smtClean="0">
                <a:solidFill>
                  <a:schemeClr val="bg1"/>
                </a:solidFill>
              </a:rPr>
              <a:t>Bangunan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rumah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tinggal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biasa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hidup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berstrata</a:t>
            </a:r>
            <a:r>
              <a:rPr lang="en-US" sz="2400" b="1" dirty="0" smtClean="0">
                <a:solidFill>
                  <a:schemeClr val="bg1"/>
                </a:solidFill>
              </a:rPr>
              <a:t> : </a:t>
            </a:r>
            <a:r>
              <a:rPr lang="en-US" sz="2400" b="1" dirty="0" err="1" smtClean="0">
                <a:solidFill>
                  <a:schemeClr val="bg1"/>
                </a:solidFill>
              </a:rPr>
              <a:t>istana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rumah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bangsawan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rumah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rakyat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biasa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ADAT PEMAKAMAN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581400" cy="51943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pemakaman</a:t>
            </a:r>
            <a:r>
              <a:rPr lang="en-US" dirty="0" smtClean="0"/>
              <a:t> </a:t>
            </a:r>
            <a:r>
              <a:rPr lang="en-US" dirty="0" err="1" smtClean="0"/>
              <a:t>Mesir</a:t>
            </a:r>
            <a:r>
              <a:rPr lang="en-US" dirty="0" smtClean="0"/>
              <a:t> </a:t>
            </a:r>
            <a:r>
              <a:rPr lang="en-US" dirty="0" err="1" smtClean="0"/>
              <a:t>purba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,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mengawetkan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mayat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mumifikasi</a:t>
            </a:r>
            <a:r>
              <a:rPr lang="en-US" dirty="0" smtClean="0"/>
              <a:t>. Dan </a:t>
            </a:r>
            <a:r>
              <a:rPr lang="en-US" dirty="0" err="1" smtClean="0"/>
              <a:t>mayat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dimumifikasi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peti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perahu</a:t>
            </a:r>
            <a:r>
              <a:rPr lang="en-US" dirty="0" smtClean="0"/>
              <a:t> yang </a:t>
            </a:r>
            <a:r>
              <a:rPr lang="en-US" dirty="0" err="1" smtClean="0"/>
              <a:t>melambangkan</a:t>
            </a:r>
            <a:r>
              <a:rPr lang="en-US" dirty="0" smtClean="0"/>
              <a:t> </a:t>
            </a:r>
            <a:r>
              <a:rPr lang="en-US" dirty="0" err="1" smtClean="0"/>
              <a:t>eratnya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kehiduoan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Usaha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kuburan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MASTABA</a:t>
            </a:r>
          </a:p>
          <a:p>
            <a:endParaRPr lang="en-US" dirty="0" smtClean="0"/>
          </a:p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mastaba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.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tumpukan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– </a:t>
            </a:r>
            <a:r>
              <a:rPr lang="en-US" dirty="0" err="1" smtClean="0"/>
              <a:t>batu</a:t>
            </a:r>
            <a:r>
              <a:rPr lang="en-US" dirty="0" smtClean="0"/>
              <a:t> kali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–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. </a:t>
            </a:r>
            <a:r>
              <a:rPr lang="en-US" dirty="0" err="1" smtClean="0"/>
              <a:t>Mastaba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persegi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 yang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menutupi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mayat</a:t>
            </a:r>
            <a:r>
              <a:rPr lang="en-US" dirty="0" smtClean="0"/>
              <a:t>. Dari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mastaba</a:t>
            </a:r>
            <a:r>
              <a:rPr lang="en-US" dirty="0" smtClean="0"/>
              <a:t> yang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berjalannya</a:t>
            </a:r>
            <a:r>
              <a:rPr lang="en-US" dirty="0" smtClean="0"/>
              <a:t> </a:t>
            </a:r>
            <a:r>
              <a:rPr lang="en-US" dirty="0" err="1" smtClean="0"/>
              <a:t>dinasti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piramida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lain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tumpukan</a:t>
            </a:r>
            <a:r>
              <a:rPr lang="en-US" dirty="0" smtClean="0"/>
              <a:t> – </a:t>
            </a:r>
            <a:r>
              <a:rPr lang="en-US" dirty="0" err="1" smtClean="0"/>
              <a:t>tumpukan</a:t>
            </a:r>
            <a:r>
              <a:rPr lang="en-US" dirty="0" smtClean="0"/>
              <a:t> </a:t>
            </a:r>
            <a:r>
              <a:rPr lang="en-US" dirty="0" err="1" smtClean="0"/>
              <a:t>mastaba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mastaba</a:t>
            </a:r>
            <a:r>
              <a:rPr lang="en-US" dirty="0" smtClean="0"/>
              <a:t> yang </a:t>
            </a:r>
            <a:r>
              <a:rPr lang="en-US" dirty="0" err="1" smtClean="0"/>
              <a:t>tertua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terkenal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Mastaba</a:t>
            </a:r>
            <a:r>
              <a:rPr lang="en-US" dirty="0" smtClean="0"/>
              <a:t> </a:t>
            </a:r>
            <a:r>
              <a:rPr lang="en-US" dirty="0" err="1" smtClean="0"/>
              <a:t>Firaun</a:t>
            </a:r>
            <a:r>
              <a:rPr lang="en-US" dirty="0" smtClean="0"/>
              <a:t> Aha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dinasti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II yang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Sakhara</a:t>
            </a:r>
            <a:r>
              <a:rPr lang="en-US" dirty="0" smtClean="0"/>
              <a:t>. 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5122" name="Picture 2" descr="D:\INA-GLOBAL I\PICTURES\3633384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86199" y="228601"/>
            <a:ext cx="4625975" cy="2362199"/>
          </a:xfrm>
          <a:prstGeom prst="rect">
            <a:avLst/>
          </a:prstGeom>
          <a:noFill/>
        </p:spPr>
      </p:pic>
      <p:pic>
        <p:nvPicPr>
          <p:cNvPr id="5123" name="Picture 3" descr="D:\INA-GLOBAL I\PICTURES\masta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667000"/>
            <a:ext cx="4648199" cy="2057400"/>
          </a:xfrm>
          <a:prstGeom prst="rect">
            <a:avLst/>
          </a:prstGeom>
          <a:noFill/>
        </p:spPr>
      </p:pic>
      <p:pic>
        <p:nvPicPr>
          <p:cNvPr id="5124" name="Picture 4" descr="D:\INA-GLOBAL I\PICTURES\news_46_13917501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800600"/>
            <a:ext cx="46482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990600"/>
            <a:ext cx="3505200" cy="5486400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mastaba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semakin</a:t>
            </a:r>
            <a:r>
              <a:rPr lang="en-US" b="1" dirty="0" smtClean="0"/>
              <a:t> lama </a:t>
            </a:r>
            <a:r>
              <a:rPr lang="en-US" b="1" dirty="0" err="1" smtClean="0"/>
              <a:t>semakin</a:t>
            </a:r>
            <a:r>
              <a:rPr lang="en-US" b="1" dirty="0" smtClean="0"/>
              <a:t> </a:t>
            </a:r>
            <a:r>
              <a:rPr lang="en-US" b="1" dirty="0" err="1" smtClean="0"/>
              <a:t>berkembang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pyramid – pyramid </a:t>
            </a:r>
            <a:r>
              <a:rPr lang="en-US" b="1" dirty="0" err="1" smtClean="0"/>
              <a:t>raksasa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layak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 smtClean="0"/>
              <a:t>persemayaman</a:t>
            </a:r>
            <a:r>
              <a:rPr lang="en-US" b="1" dirty="0" smtClean="0"/>
              <a:t> </a:t>
            </a:r>
            <a:r>
              <a:rPr lang="en-US" b="1" dirty="0" err="1" smtClean="0"/>
              <a:t>seorang</a:t>
            </a:r>
            <a:r>
              <a:rPr lang="en-US" b="1" dirty="0" smtClean="0"/>
              <a:t> </a:t>
            </a:r>
            <a:r>
              <a:rPr lang="en-US" b="1" dirty="0" err="1" smtClean="0"/>
              <a:t>Firaun</a:t>
            </a:r>
            <a:r>
              <a:rPr lang="en-US" b="1" dirty="0" smtClean="0"/>
              <a:t>. Dan </a:t>
            </a:r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berkembangnya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mastaba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pyramid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memakan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r>
              <a:rPr lang="en-US" b="1" dirty="0" smtClean="0"/>
              <a:t> yang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singkat</a:t>
            </a:r>
            <a:r>
              <a:rPr lang="en-US" b="1" dirty="0" smtClean="0"/>
              <a:t>, </a:t>
            </a:r>
            <a:r>
              <a:rPr lang="en-US" b="1" dirty="0" err="1" smtClean="0"/>
              <a:t>yaitu</a:t>
            </a:r>
            <a:r>
              <a:rPr lang="en-US" b="1" dirty="0" smtClean="0"/>
              <a:t> </a:t>
            </a:r>
            <a:r>
              <a:rPr lang="en-US" b="1" dirty="0" err="1" smtClean="0"/>
              <a:t>sampai</a:t>
            </a:r>
            <a:r>
              <a:rPr lang="en-US" b="1" dirty="0" smtClean="0"/>
              <a:t> </a:t>
            </a:r>
            <a:r>
              <a:rPr lang="en-US" b="1" dirty="0" err="1" smtClean="0"/>
              <a:t>beratus</a:t>
            </a:r>
            <a:r>
              <a:rPr lang="en-US" b="1" dirty="0" smtClean="0"/>
              <a:t> – </a:t>
            </a:r>
            <a:r>
              <a:rPr lang="en-US" b="1" dirty="0" err="1" smtClean="0"/>
              <a:t>ratus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.</a:t>
            </a:r>
          </a:p>
          <a:p>
            <a:pPr algn="just"/>
            <a:endParaRPr lang="en-US" b="1" i="1" dirty="0" smtClean="0"/>
          </a:p>
          <a:p>
            <a:pPr algn="just"/>
            <a:r>
              <a:rPr lang="en-US" b="1" dirty="0" err="1" smtClean="0"/>
              <a:t>Piramida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dibangun</a:t>
            </a:r>
            <a:r>
              <a:rPr lang="en-US" b="1" dirty="0" smtClean="0"/>
              <a:t> 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raja </a:t>
            </a:r>
            <a:r>
              <a:rPr lang="en-US" b="1" dirty="0" err="1" smtClean="0"/>
              <a:t>terakhir</a:t>
            </a:r>
            <a:r>
              <a:rPr lang="en-US" b="1" dirty="0" smtClean="0"/>
              <a:t> </a:t>
            </a:r>
            <a:r>
              <a:rPr lang="en-US" b="1" dirty="0" err="1" smtClean="0"/>
              <a:t>dinasti</a:t>
            </a:r>
            <a:r>
              <a:rPr lang="en-US" b="1" dirty="0" smtClean="0"/>
              <a:t> </a:t>
            </a:r>
            <a:r>
              <a:rPr lang="en-US" b="1" dirty="0" err="1" smtClean="0"/>
              <a:t>kedua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Saqqarah</a:t>
            </a:r>
            <a:r>
              <a:rPr lang="en-US" b="1" dirty="0" smtClean="0"/>
              <a:t> Tang </a:t>
            </a:r>
            <a:r>
              <a:rPr lang="en-US" b="1" dirty="0" err="1" smtClean="0"/>
              <a:t>masih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bahan</a:t>
            </a:r>
            <a:r>
              <a:rPr lang="en-US" b="1" dirty="0" smtClean="0"/>
              <a:t> </a:t>
            </a:r>
            <a:r>
              <a:rPr lang="en-US" b="1" dirty="0" err="1" smtClean="0"/>
              <a:t>bata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lumpur</a:t>
            </a:r>
            <a:r>
              <a:rPr lang="en-US" b="1" dirty="0" smtClean="0"/>
              <a:t>. </a:t>
            </a:r>
            <a:r>
              <a:rPr lang="en-US" b="1" dirty="0" err="1" smtClean="0"/>
              <a:t>Piramida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batu</a:t>
            </a:r>
            <a:r>
              <a:rPr lang="en-US" b="1" dirty="0" smtClean="0"/>
              <a:t> </a:t>
            </a:r>
            <a:r>
              <a:rPr lang="en-US" b="1" dirty="0" err="1" smtClean="0"/>
              <a:t>dibangun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Raja </a:t>
            </a:r>
            <a:r>
              <a:rPr lang="en-US" b="1" dirty="0" err="1" smtClean="0"/>
              <a:t>Djoser</a:t>
            </a:r>
            <a:r>
              <a:rPr lang="en-US" b="1" dirty="0" smtClean="0"/>
              <a:t> ( 2630 SM – 2611 SM ). Raja </a:t>
            </a:r>
            <a:r>
              <a:rPr lang="en-US" b="1" dirty="0" err="1" smtClean="0"/>
              <a:t>Sneferu</a:t>
            </a:r>
            <a:r>
              <a:rPr lang="en-US" b="1" dirty="0" smtClean="0"/>
              <a:t> </a:t>
            </a:r>
            <a:r>
              <a:rPr lang="en-US" b="1" dirty="0" err="1" smtClean="0"/>
              <a:t>membangun</a:t>
            </a:r>
            <a:r>
              <a:rPr lang="en-US" b="1" dirty="0" smtClean="0"/>
              <a:t> pyramid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permukaan</a:t>
            </a:r>
            <a:r>
              <a:rPr lang="en-US" b="1" dirty="0" smtClean="0"/>
              <a:t> yang </a:t>
            </a:r>
            <a:r>
              <a:rPr lang="en-US" b="1" dirty="0" err="1" smtClean="0"/>
              <a:t>halus</a:t>
            </a:r>
            <a:r>
              <a:rPr lang="en-US" b="1" dirty="0" smtClean="0"/>
              <a:t> ( 2575 SM – 1467 SM )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dinasti</a:t>
            </a:r>
            <a:r>
              <a:rPr lang="en-US" b="1" dirty="0" smtClean="0"/>
              <a:t> ke-12. </a:t>
            </a:r>
            <a:r>
              <a:rPr lang="en-US" b="1" dirty="0" err="1" smtClean="0"/>
              <a:t>Komplek</a:t>
            </a:r>
            <a:r>
              <a:rPr lang="en-US" b="1" dirty="0" smtClean="0"/>
              <a:t> </a:t>
            </a:r>
            <a:r>
              <a:rPr lang="en-US" b="1" dirty="0" err="1" smtClean="0"/>
              <a:t>piramida</a:t>
            </a:r>
            <a:r>
              <a:rPr lang="en-US" b="1" dirty="0" smtClean="0"/>
              <a:t> yang </a:t>
            </a:r>
            <a:r>
              <a:rPr lang="en-US" b="1" dirty="0" err="1" smtClean="0"/>
              <a:t>terkenal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dataran</a:t>
            </a:r>
            <a:r>
              <a:rPr lang="en-US" b="1" dirty="0" smtClean="0"/>
              <a:t> Giza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tiga</a:t>
            </a:r>
            <a:r>
              <a:rPr lang="en-US" b="1" dirty="0" smtClean="0"/>
              <a:t> raja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dinasti</a:t>
            </a:r>
            <a:r>
              <a:rPr lang="en-US" b="1" dirty="0" smtClean="0"/>
              <a:t> </a:t>
            </a:r>
            <a:r>
              <a:rPr lang="en-US" b="1" dirty="0" err="1" smtClean="0"/>
              <a:t>keempat</a:t>
            </a:r>
            <a:r>
              <a:rPr lang="en-US" b="1" dirty="0" smtClean="0"/>
              <a:t>,: Khufu, </a:t>
            </a:r>
            <a:r>
              <a:rPr lang="en-US" b="1" dirty="0" err="1" smtClean="0"/>
              <a:t>Khafre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Menkaure</a:t>
            </a:r>
            <a:r>
              <a:rPr lang="en-US" b="1" dirty="0" smtClean="0"/>
              <a:t>. </a:t>
            </a:r>
            <a:r>
              <a:rPr lang="en-US" b="1" dirty="0" err="1" smtClean="0"/>
              <a:t>Tiap</a:t>
            </a:r>
            <a:r>
              <a:rPr lang="en-US" b="1" dirty="0" smtClean="0"/>
              <a:t> </a:t>
            </a:r>
            <a:r>
              <a:rPr lang="en-US" b="1" dirty="0" err="1" smtClean="0"/>
              <a:t>piramida</a:t>
            </a:r>
            <a:r>
              <a:rPr lang="en-US" b="1" dirty="0" smtClean="0"/>
              <a:t>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elemen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barisan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b="1" dirty="0" smtClean="0"/>
              <a:t> yang </a:t>
            </a:r>
            <a:r>
              <a:rPr lang="en-US" b="1" dirty="0" err="1" smtClean="0"/>
              <a:t>membentuk</a:t>
            </a:r>
            <a:r>
              <a:rPr lang="en-US" b="1" dirty="0" smtClean="0"/>
              <a:t> </a:t>
            </a:r>
            <a:r>
              <a:rPr lang="en-US" b="1" dirty="0" err="1" smtClean="0"/>
              <a:t>komplek</a:t>
            </a:r>
            <a:r>
              <a:rPr lang="en-US" b="1" dirty="0" smtClean="0"/>
              <a:t> </a:t>
            </a:r>
            <a:r>
              <a:rPr lang="en-US" b="1" dirty="0" err="1" smtClean="0"/>
              <a:t>pemakaman</a:t>
            </a:r>
            <a:r>
              <a:rPr lang="en-US" b="1" dirty="0" smtClean="0"/>
              <a:t>. </a:t>
            </a:r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piramida</a:t>
            </a:r>
            <a:r>
              <a:rPr lang="en-US" b="1" dirty="0" smtClean="0"/>
              <a:t>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sekedar</a:t>
            </a:r>
            <a:r>
              <a:rPr lang="en-US" b="1" dirty="0" smtClean="0"/>
              <a:t> </a:t>
            </a:r>
            <a:r>
              <a:rPr lang="en-US" b="1" dirty="0" err="1" smtClean="0"/>
              <a:t>makam</a:t>
            </a:r>
            <a:r>
              <a:rPr lang="en-US" b="1" dirty="0" smtClean="0"/>
              <a:t>,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tetapi</a:t>
            </a:r>
            <a:r>
              <a:rPr lang="en-US" b="1" dirty="0" smtClean="0"/>
              <a:t> </a:t>
            </a:r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 smtClean="0"/>
              <a:t>transformasi</a:t>
            </a:r>
            <a:r>
              <a:rPr lang="en-US" b="1" dirty="0" smtClean="0"/>
              <a:t> </a:t>
            </a:r>
            <a:r>
              <a:rPr lang="en-US" b="1" dirty="0" err="1" smtClean="0"/>
              <a:t>bagi</a:t>
            </a:r>
            <a:r>
              <a:rPr lang="en-US" b="1" dirty="0" smtClean="0"/>
              <a:t> raja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melanjutkan</a:t>
            </a:r>
            <a:r>
              <a:rPr lang="en-US" b="1" dirty="0" smtClean="0"/>
              <a:t> </a:t>
            </a:r>
            <a:r>
              <a:rPr lang="en-US" b="1" dirty="0" err="1" smtClean="0"/>
              <a:t>kehidupan</a:t>
            </a:r>
            <a:r>
              <a:rPr lang="en-US" b="1" dirty="0" smtClean="0"/>
              <a:t> yang </a:t>
            </a:r>
            <a:r>
              <a:rPr lang="en-US" b="1" dirty="0" err="1" smtClean="0"/>
              <a:t>abadi</a:t>
            </a:r>
            <a:r>
              <a:rPr lang="en-US" b="1" dirty="0" smtClean="0"/>
              <a:t>. </a:t>
            </a:r>
            <a:r>
              <a:rPr lang="en-US" b="1" dirty="0" err="1" smtClean="0"/>
              <a:t>Mesir</a:t>
            </a:r>
            <a:r>
              <a:rPr lang="en-US" b="1" dirty="0" smtClean="0"/>
              <a:t> </a:t>
            </a:r>
            <a:r>
              <a:rPr lang="en-US" b="1" dirty="0" err="1" smtClean="0"/>
              <a:t>berhenti</a:t>
            </a:r>
            <a:r>
              <a:rPr lang="en-US" b="1" dirty="0" smtClean="0"/>
              <a:t> </a:t>
            </a:r>
            <a:r>
              <a:rPr lang="en-US" b="1" dirty="0" err="1" smtClean="0"/>
              <a:t>membangun</a:t>
            </a:r>
            <a:r>
              <a:rPr lang="en-US" b="1" dirty="0" smtClean="0"/>
              <a:t> </a:t>
            </a:r>
            <a:r>
              <a:rPr lang="en-US" b="1" dirty="0" err="1" smtClean="0"/>
              <a:t>Piramida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mulai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Kerajaan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 ( 1550 SM – 1070 SM ) </a:t>
            </a:r>
            <a:endParaRPr lang="en-US" b="1" i="1" dirty="0" smtClean="0"/>
          </a:p>
          <a:p>
            <a:pPr algn="just"/>
            <a:endParaRPr lang="en-US" b="1" dirty="0"/>
          </a:p>
        </p:txBody>
      </p:sp>
      <p:pic>
        <p:nvPicPr>
          <p:cNvPr id="5" name="Content Placeholder 4" descr="http://2.bp.blogspot.com/-Rf_2fYNXcdk/ThPa5QZV9II/AAAAAAAAABY/Utn3lX8SF3c/s1600/imagesCARJA4JF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81000"/>
            <a:ext cx="434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INA-GLOBAL I\PICTURES\piramida-mes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590800"/>
            <a:ext cx="4343400" cy="1904999"/>
          </a:xfrm>
          <a:prstGeom prst="rect">
            <a:avLst/>
          </a:prstGeom>
          <a:noFill/>
        </p:spPr>
      </p:pic>
      <p:pic>
        <p:nvPicPr>
          <p:cNvPr id="6147" name="Picture 3" descr="D:\INA-GLOBAL I\PICTURES\social-pyrimi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572000"/>
            <a:ext cx="44196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err="1" smtClean="0"/>
              <a:t>Piramid</a:t>
            </a:r>
            <a:r>
              <a:rPr lang="en-US" b="1" dirty="0" smtClean="0"/>
              <a:t> </a:t>
            </a:r>
            <a:r>
              <a:rPr lang="en-US" b="1" dirty="0" err="1" smtClean="0"/>
              <a:t>dilengkapi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:</a:t>
            </a:r>
          </a:p>
          <a:p>
            <a:r>
              <a:rPr lang="en-US" b="1" dirty="0" smtClean="0"/>
              <a:t>- </a:t>
            </a:r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 smtClean="0"/>
              <a:t>pemujaan</a:t>
            </a:r>
            <a:endParaRPr lang="en-US" b="1" dirty="0" smtClean="0"/>
          </a:p>
          <a:p>
            <a:r>
              <a:rPr lang="en-US" b="1" dirty="0" smtClean="0"/>
              <a:t>- </a:t>
            </a:r>
            <a:r>
              <a:rPr lang="en-US" b="1" dirty="0" err="1" smtClean="0"/>
              <a:t>Patung</a:t>
            </a:r>
            <a:r>
              <a:rPr lang="en-US" b="1" dirty="0" smtClean="0"/>
              <a:t> </a:t>
            </a:r>
            <a:r>
              <a:rPr lang="en-US" b="1" dirty="0" err="1" smtClean="0"/>
              <a:t>penjaga</a:t>
            </a:r>
            <a:r>
              <a:rPr lang="en-US" b="1" dirty="0" smtClean="0"/>
              <a:t> (</a:t>
            </a:r>
            <a:r>
              <a:rPr lang="en-US" b="1" dirty="0" err="1" smtClean="0"/>
              <a:t>Spinx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- </a:t>
            </a:r>
            <a:r>
              <a:rPr lang="en-US" b="1" dirty="0" err="1" smtClean="0"/>
              <a:t>Monumen</a:t>
            </a:r>
            <a:r>
              <a:rPr lang="en-US" b="1" dirty="0" smtClean="0"/>
              <a:t> 20 – 30 m (</a:t>
            </a:r>
            <a:r>
              <a:rPr lang="en-US" b="1" dirty="0" err="1" smtClean="0"/>
              <a:t>obelisq</a:t>
            </a:r>
            <a:r>
              <a:rPr lang="en-US" b="1" dirty="0" smtClean="0"/>
              <a:t>)</a:t>
            </a:r>
          </a:p>
          <a:p>
            <a:r>
              <a:rPr lang="fi-FI" b="1" dirty="0" smtClean="0"/>
              <a:t>- Pintu-pintu palsu ( 13 diantara 14 )</a:t>
            </a:r>
          </a:p>
          <a:p>
            <a:r>
              <a:rPr lang="en-US" b="1" dirty="0" smtClean="0"/>
              <a:t>- </a:t>
            </a:r>
            <a:r>
              <a:rPr lang="en-US" b="1" dirty="0" err="1" smtClean="0"/>
              <a:t>Dipenuhi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lorong-lorong</a:t>
            </a:r>
            <a:r>
              <a:rPr lang="en-US" b="1" dirty="0" smtClean="0"/>
              <a:t> </a:t>
            </a:r>
            <a:r>
              <a:rPr lang="en-US" b="1" dirty="0" err="1" smtClean="0"/>
              <a:t>jebakan</a:t>
            </a:r>
            <a:r>
              <a:rPr lang="en-US" b="1" dirty="0" smtClean="0"/>
              <a:t> yang </a:t>
            </a:r>
            <a:r>
              <a:rPr lang="en-US" b="1" dirty="0" err="1" smtClean="0"/>
              <a:t>beracun</a:t>
            </a:r>
            <a:endParaRPr lang="en-US" b="1" dirty="0" smtClean="0"/>
          </a:p>
          <a:p>
            <a:r>
              <a:rPr lang="en-US" b="1" dirty="0" smtClean="0"/>
              <a:t>- </a:t>
            </a:r>
            <a:r>
              <a:rPr lang="en-US" b="1" dirty="0" err="1" smtClean="0"/>
              <a:t>Dilengkapi</a:t>
            </a:r>
            <a:r>
              <a:rPr lang="en-US" b="1" dirty="0" smtClean="0"/>
              <a:t> </a:t>
            </a:r>
            <a:r>
              <a:rPr lang="en-US" b="1" dirty="0" err="1" smtClean="0"/>
              <a:t>tangga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lorong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simbol</a:t>
            </a:r>
            <a:r>
              <a:rPr lang="en-US" b="1" dirty="0" smtClean="0"/>
              <a:t> </a:t>
            </a:r>
            <a:r>
              <a:rPr lang="en-US" b="1" dirty="0" err="1" smtClean="0"/>
              <a:t>menuju</a:t>
            </a:r>
            <a:r>
              <a:rPr lang="en-US" b="1" dirty="0" smtClean="0"/>
              <a:t> </a:t>
            </a:r>
            <a:r>
              <a:rPr lang="en-US" b="1" dirty="0" err="1" smtClean="0"/>
              <a:t>langit</a:t>
            </a:r>
            <a:r>
              <a:rPr lang="en-US" b="1" dirty="0" smtClean="0"/>
              <a:t> </a:t>
            </a:r>
            <a:r>
              <a:rPr lang="en-US" b="1" dirty="0" err="1" smtClean="0"/>
              <a:t>dimana</a:t>
            </a:r>
            <a:r>
              <a:rPr lang="en-US" b="1" dirty="0" smtClean="0"/>
              <a:t>   </a:t>
            </a:r>
            <a:r>
              <a:rPr lang="en-US" b="1" dirty="0" err="1" smtClean="0"/>
              <a:t>Paraoh</a:t>
            </a:r>
            <a:r>
              <a:rPr lang="en-US" b="1" dirty="0" smtClean="0"/>
              <a:t> </a:t>
            </a:r>
            <a:r>
              <a:rPr lang="en-US" b="1" dirty="0" err="1" smtClean="0"/>
              <a:t>bergabung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Dewa</a:t>
            </a:r>
            <a:endParaRPr lang="en-US" b="1" dirty="0" smtClean="0"/>
          </a:p>
          <a:p>
            <a:r>
              <a:rPr lang="en-US" b="1" dirty="0" err="1" smtClean="0"/>
              <a:t>Matahari</a:t>
            </a:r>
            <a:r>
              <a:rPr lang="en-US" b="1" dirty="0" smtClean="0"/>
              <a:t> “</a:t>
            </a:r>
            <a:r>
              <a:rPr lang="en-US" b="1" dirty="0" err="1" smtClean="0"/>
              <a:t>Amon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Dewa</a:t>
            </a:r>
            <a:r>
              <a:rPr lang="en-US" b="1" dirty="0" smtClean="0"/>
              <a:t> </a:t>
            </a:r>
            <a:r>
              <a:rPr lang="en-US" b="1" dirty="0" err="1" smtClean="0"/>
              <a:t>Bulan</a:t>
            </a:r>
            <a:r>
              <a:rPr lang="en-US" b="1" dirty="0" smtClean="0"/>
              <a:t> Ra”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perjalanan</a:t>
            </a:r>
            <a:r>
              <a:rPr lang="en-US" b="1" dirty="0" smtClean="0"/>
              <a:t> </a:t>
            </a:r>
            <a:r>
              <a:rPr lang="en-US" b="1" dirty="0" err="1" smtClean="0"/>
              <a:t>menuju</a:t>
            </a:r>
            <a:r>
              <a:rPr lang="en-US" b="1" dirty="0" smtClean="0"/>
              <a:t> </a:t>
            </a:r>
            <a:r>
              <a:rPr lang="en-US" b="1" dirty="0" err="1" smtClean="0"/>
              <a:t>surga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Piramid</a:t>
            </a:r>
            <a:r>
              <a:rPr lang="en-US" b="1" dirty="0" smtClean="0"/>
              <a:t> yang </a:t>
            </a:r>
            <a:r>
              <a:rPr lang="en-US" b="1" dirty="0" err="1" smtClean="0"/>
              <a:t>terkenal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Kerajaan</a:t>
            </a:r>
            <a:r>
              <a:rPr lang="en-US" b="1" dirty="0" smtClean="0"/>
              <a:t> </a:t>
            </a:r>
            <a:r>
              <a:rPr lang="en-US" b="1" dirty="0" err="1" smtClean="0"/>
              <a:t>Tua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Giza</a:t>
            </a:r>
          </a:p>
          <a:p>
            <a:r>
              <a:rPr lang="en-US" b="1" dirty="0" smtClean="0"/>
              <a:t>- </a:t>
            </a:r>
            <a:r>
              <a:rPr lang="en-US" b="1" dirty="0" err="1" smtClean="0"/>
              <a:t>Piramid</a:t>
            </a:r>
            <a:r>
              <a:rPr lang="en-US" b="1" dirty="0" smtClean="0"/>
              <a:t> Khufu ( Cheops )</a:t>
            </a:r>
          </a:p>
          <a:p>
            <a:r>
              <a:rPr lang="en-US" b="1" dirty="0" smtClean="0"/>
              <a:t>- </a:t>
            </a:r>
            <a:r>
              <a:rPr lang="en-US" b="1" dirty="0" err="1" smtClean="0"/>
              <a:t>Piramid</a:t>
            </a:r>
            <a:r>
              <a:rPr lang="en-US" b="1" dirty="0" smtClean="0"/>
              <a:t> </a:t>
            </a:r>
            <a:r>
              <a:rPr lang="en-US" b="1" dirty="0" err="1" smtClean="0"/>
              <a:t>Khafre</a:t>
            </a:r>
            <a:r>
              <a:rPr lang="en-US" b="1" dirty="0" smtClean="0"/>
              <a:t> ( </a:t>
            </a:r>
            <a:r>
              <a:rPr lang="en-US" b="1" dirty="0" err="1" smtClean="0"/>
              <a:t>Chepren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- </a:t>
            </a:r>
            <a:r>
              <a:rPr lang="en-US" b="1" dirty="0" err="1" smtClean="0"/>
              <a:t>Piramid</a:t>
            </a:r>
            <a:r>
              <a:rPr lang="en-US" b="1" dirty="0" smtClean="0"/>
              <a:t> </a:t>
            </a:r>
            <a:r>
              <a:rPr lang="en-US" b="1" dirty="0" err="1" smtClean="0"/>
              <a:t>Menkure</a:t>
            </a:r>
            <a:r>
              <a:rPr lang="en-US" b="1" dirty="0" smtClean="0"/>
              <a:t> ( </a:t>
            </a:r>
            <a:r>
              <a:rPr lang="en-US" b="1" dirty="0" err="1" smtClean="0"/>
              <a:t>Mycherinus</a:t>
            </a:r>
            <a:r>
              <a:rPr lang="en-US" b="1" dirty="0" smtClean="0"/>
              <a:t> )</a:t>
            </a:r>
            <a:endParaRPr lang="en-US" b="1" dirty="0"/>
          </a:p>
        </p:txBody>
      </p:sp>
      <p:pic>
        <p:nvPicPr>
          <p:cNvPr id="7170" name="Picture 2" descr="D:\INA-GLOBAL I\PICTURES\khuf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2667000" cy="1295400"/>
          </a:xfrm>
          <a:prstGeom prst="rect">
            <a:avLst/>
          </a:prstGeom>
          <a:noFill/>
        </p:spPr>
      </p:pic>
      <p:pic>
        <p:nvPicPr>
          <p:cNvPr id="7171" name="Picture 3" descr="D:\INA-GLOBAL I\PICTURES\Khafre's_Pyramid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04800"/>
            <a:ext cx="2438400" cy="1295400"/>
          </a:xfrm>
          <a:prstGeom prst="rect">
            <a:avLst/>
          </a:prstGeom>
          <a:noFill/>
        </p:spPr>
      </p:pic>
      <p:pic>
        <p:nvPicPr>
          <p:cNvPr id="9" name="BLOGGER_PHOTO_ID_5314204110391821586" descr="http://4.bp.blogspot.com/_FbrkfgLXvXo/Sb_Ye4fTRRI/AAAAAAAAAFo/yrO5F31Mxjg/s400/3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1" y="4876800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D:\INA-GLOBAL I\PICTURES\200px-Egypt.Giza.Menkaure.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04800"/>
            <a:ext cx="26670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865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ARSITEKTUR MESIR KUNO</vt:lpstr>
      <vt:lpstr>LOKASI PERADABAN MESIR KUNO</vt:lpstr>
      <vt:lpstr>Slide 3</vt:lpstr>
      <vt:lpstr>KEPERCAYAAN MESIR</vt:lpstr>
      <vt:lpstr>Slide 5</vt:lpstr>
      <vt:lpstr>Slide 6</vt:lpstr>
      <vt:lpstr>ADAT PEMAKAMAN</vt:lpstr>
      <vt:lpstr>Slide 8</vt:lpstr>
      <vt:lpstr>Slide 9</vt:lpstr>
      <vt:lpstr>MEMBANGUN PIRAMID</vt:lpstr>
      <vt:lpstr>MAKAM MENTUHOTEP</vt:lpstr>
      <vt:lpstr>ARSITEKTUR MESIR KARNAK</vt:lpstr>
      <vt:lpstr>ARSITEKTUR MESIR LUXOR</vt:lpstr>
      <vt:lpstr>ARSITEKTUR LAIN DI MESIR KUNO</vt:lpstr>
      <vt:lpstr>Slide 15</vt:lpstr>
      <vt:lpstr>Bentuk Kuil ada 2 :</vt:lpstr>
      <vt:lpstr>ARSITEKTUR MODERN DENGAN TAMPILAN ARSITEKTUR MESIR</vt:lpstr>
      <vt:lpstr>TUGAS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ARSITEKTUR MESIR KUNO</dc:title>
  <dc:creator>TOSHIBA</dc:creator>
  <cp:lastModifiedBy>PC</cp:lastModifiedBy>
  <cp:revision>19</cp:revision>
  <dcterms:created xsi:type="dcterms:W3CDTF">2015-03-23T12:19:52Z</dcterms:created>
  <dcterms:modified xsi:type="dcterms:W3CDTF">2016-05-06T02:26:13Z</dcterms:modified>
</cp:coreProperties>
</file>