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8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9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7411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44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3573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07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76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2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7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2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9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0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6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DA6DD-4DBD-436B-AFCC-2654423E84FA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ECCCD6B-115E-4B5F-A467-37B8E701D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3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200" b="1" dirty="0" smtClean="0"/>
              <a:t>MENGENAL BANGUNAN BENTANG LEBAR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By DR IR INA TRIESNA BUDIANI MT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62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yang </a:t>
            </a:r>
            <a:r>
              <a:rPr lang="en-US" dirty="0" err="1"/>
              <a:t>namanya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menyalurkan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.</a:t>
            </a:r>
          </a:p>
          <a:p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.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seluas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76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selebar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. Ada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modifikasi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modifikasi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kadang</a:t>
            </a:r>
            <a:r>
              <a:rPr lang="en-US" dirty="0"/>
              <a:t> kala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48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Penerapannya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87400" y="2745452"/>
            <a:ext cx="9861843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Biasanya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struktur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bentang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lebar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ini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diterapkan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pada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bangunan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seperti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masjid,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pabrik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pertemuan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bandara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rapat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, aula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lain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sebagainya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Pada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bangunan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masjid,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struktur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seperti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ini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sangat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bermanfaat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supaya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barisan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sholat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tak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terputus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karena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ada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kolom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di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tengah-tengah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Begitu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pula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dengan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rapat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atau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pertemuan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tersebut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bisa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menampung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banyak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orang di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dalam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satu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47801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78965" y="590844"/>
            <a:ext cx="911586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</a:rPr>
              <a:t>Contoh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Bangunan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dengan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Bentang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Lebar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Sederhana</a:t>
            </a:r>
            <a:endParaRPr lang="en-US" dirty="0">
              <a:solidFill>
                <a:srgbClr val="222222"/>
              </a:solidFill>
            </a:endParaRPr>
          </a:p>
          <a:p>
            <a:r>
              <a:rPr lang="en-US" dirty="0" err="1">
                <a:solidFill>
                  <a:srgbClr val="222222"/>
                </a:solidFill>
              </a:rPr>
              <a:t>Sistem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seperti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ini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sangat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memungkinkan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dipakai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pada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bangunan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gedung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olahraga</a:t>
            </a:r>
            <a:r>
              <a:rPr lang="en-US" dirty="0">
                <a:solidFill>
                  <a:srgbClr val="222222"/>
                </a:solidFill>
              </a:rPr>
              <a:t>. </a:t>
            </a:r>
            <a:r>
              <a:rPr lang="en-US" dirty="0" err="1">
                <a:solidFill>
                  <a:srgbClr val="222222"/>
                </a:solidFill>
              </a:rPr>
              <a:t>Dimana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tak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terlalu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mementingkan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nilai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estetika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bangunan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tersebut</a:t>
            </a:r>
            <a:r>
              <a:rPr lang="en-US" dirty="0">
                <a:solidFill>
                  <a:srgbClr val="222222"/>
                </a:solidFill>
              </a:rPr>
              <a:t>. Akan </a:t>
            </a:r>
            <a:r>
              <a:rPr lang="en-US" dirty="0" err="1">
                <a:solidFill>
                  <a:srgbClr val="222222"/>
                </a:solidFill>
              </a:rPr>
              <a:t>tetapi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bangunan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tersebut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lebih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mementingkan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fungsi</a:t>
            </a:r>
            <a:r>
              <a:rPr lang="en-US" dirty="0">
                <a:solidFill>
                  <a:srgbClr val="222222"/>
                </a:solidFill>
              </a:rPr>
              <a:t>.</a:t>
            </a:r>
          </a:p>
          <a:p>
            <a:r>
              <a:rPr lang="en-US" dirty="0" err="1">
                <a:solidFill>
                  <a:srgbClr val="222222"/>
                </a:solidFill>
              </a:rPr>
              <a:t>Seperti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pada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gedung</a:t>
            </a:r>
            <a:r>
              <a:rPr lang="en-US" dirty="0">
                <a:solidFill>
                  <a:srgbClr val="222222"/>
                </a:solidFill>
              </a:rPr>
              <a:t> futsal, </a:t>
            </a:r>
            <a:r>
              <a:rPr lang="en-US" dirty="0" err="1">
                <a:solidFill>
                  <a:srgbClr val="222222"/>
                </a:solidFill>
              </a:rPr>
              <a:t>gedung</a:t>
            </a:r>
            <a:r>
              <a:rPr lang="en-US" dirty="0">
                <a:solidFill>
                  <a:srgbClr val="222222"/>
                </a:solidFill>
              </a:rPr>
              <a:t> basket, </a:t>
            </a:r>
            <a:r>
              <a:rPr lang="en-US" dirty="0" err="1">
                <a:solidFill>
                  <a:srgbClr val="222222"/>
                </a:solidFill>
              </a:rPr>
              <a:t>gedung</a:t>
            </a:r>
            <a:r>
              <a:rPr lang="en-US" dirty="0">
                <a:solidFill>
                  <a:srgbClr val="222222"/>
                </a:solidFill>
              </a:rPr>
              <a:t> gymnasium </a:t>
            </a:r>
            <a:r>
              <a:rPr lang="en-US" dirty="0" err="1">
                <a:solidFill>
                  <a:srgbClr val="222222"/>
                </a:solidFill>
              </a:rPr>
              <a:t>dan</a:t>
            </a:r>
            <a:r>
              <a:rPr lang="en-US" dirty="0">
                <a:solidFill>
                  <a:srgbClr val="222222"/>
                </a:solidFill>
              </a:rPr>
              <a:t> lain </a:t>
            </a:r>
            <a:r>
              <a:rPr lang="en-US" dirty="0" err="1">
                <a:solidFill>
                  <a:srgbClr val="222222"/>
                </a:solidFill>
              </a:rPr>
              <a:t>sebagainya</a:t>
            </a:r>
            <a:r>
              <a:rPr lang="en-US" dirty="0">
                <a:solidFill>
                  <a:srgbClr val="222222"/>
                </a:solidFill>
              </a:rPr>
              <a:t>. </a:t>
            </a:r>
            <a:r>
              <a:rPr lang="en-US" dirty="0" err="1">
                <a:solidFill>
                  <a:srgbClr val="222222"/>
                </a:solidFill>
              </a:rPr>
              <a:t>Dilihat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dari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konsepnya</a:t>
            </a:r>
            <a:r>
              <a:rPr lang="en-US" dirty="0">
                <a:solidFill>
                  <a:srgbClr val="222222"/>
                </a:solidFill>
              </a:rPr>
              <a:t>, </a:t>
            </a:r>
            <a:r>
              <a:rPr lang="en-US" dirty="0" err="1">
                <a:solidFill>
                  <a:srgbClr val="222222"/>
                </a:solidFill>
              </a:rPr>
              <a:t>sistem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gedung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dengan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bentang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lebar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ini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bisa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diterapkan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langsung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pada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bangunan</a:t>
            </a:r>
            <a:r>
              <a:rPr lang="en-US" dirty="0" smtClean="0">
                <a:solidFill>
                  <a:srgbClr val="222222"/>
                </a:solidFill>
              </a:rPr>
              <a:t>.</a:t>
            </a:r>
          </a:p>
          <a:p>
            <a:endParaRPr lang="en-US" dirty="0">
              <a:solidFill>
                <a:srgbClr val="222222"/>
              </a:solidFill>
            </a:endParaRPr>
          </a:p>
          <a:p>
            <a:endParaRPr lang="en-US" dirty="0" smtClean="0">
              <a:solidFill>
                <a:srgbClr val="222222"/>
              </a:solidFill>
            </a:endParaRPr>
          </a:p>
          <a:p>
            <a:endParaRPr lang="en-US" dirty="0">
              <a:solidFill>
                <a:srgbClr val="222222"/>
              </a:solidFill>
            </a:endParaRPr>
          </a:p>
          <a:p>
            <a:endParaRPr lang="en-US" dirty="0" smtClean="0">
              <a:solidFill>
                <a:srgbClr val="222222"/>
              </a:solidFill>
            </a:endParaRP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Kompleks</a:t>
            </a:r>
            <a:endParaRPr lang="en-US" dirty="0"/>
          </a:p>
          <a:p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paduan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modifikasi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.</a:t>
            </a:r>
          </a:p>
          <a:p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tampilan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Sydney Opera House.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bentang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pembangunannya</a:t>
            </a:r>
            <a:r>
              <a:rPr lang="en-US" dirty="0"/>
              <a:t>.</a:t>
            </a:r>
          </a:p>
          <a:p>
            <a:endParaRPr lang="en-US" dirty="0">
              <a:solidFill>
                <a:srgbClr val="222222"/>
              </a:solidFill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490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88123" y="197346"/>
            <a:ext cx="953789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-apple-system"/>
              </a:rPr>
              <a:t>Pembagian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Bentang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Lebar</a:t>
            </a:r>
            <a:endParaRPr lang="en-US" dirty="0">
              <a:solidFill>
                <a:srgbClr val="222222"/>
              </a:solidFill>
              <a:latin typeface="-apple-system"/>
            </a:endParaRPr>
          </a:p>
          <a:p>
            <a:r>
              <a:rPr lang="en-US" dirty="0" err="1">
                <a:solidFill>
                  <a:srgbClr val="222222"/>
                </a:solidFill>
                <a:latin typeface="-apple-system"/>
              </a:rPr>
              <a:t>Menurut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Schodek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tahun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1958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pembagian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dari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sistem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bentang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lebar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dikelompokkan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menjadi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lima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bagian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diantaranya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adalah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rangka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ruang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rangka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batang</a:t>
            </a:r>
            <a:endParaRPr lang="en-US" dirty="0">
              <a:solidFill>
                <a:srgbClr val="222222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-apple-system"/>
              </a:rPr>
              <a:t>Jenis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 </a:t>
            </a:r>
            <a:r>
              <a:rPr lang="en-US" i="1" dirty="0">
                <a:solidFill>
                  <a:srgbClr val="222222"/>
                </a:solidFill>
                <a:latin typeface="-apple-system"/>
              </a:rPr>
              <a:t>plan and great</a:t>
            </a:r>
            <a:endParaRPr lang="en-US" dirty="0">
              <a:solidFill>
                <a:srgbClr val="222222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cangkang</a:t>
            </a:r>
            <a:endParaRPr lang="en-US" dirty="0">
              <a:solidFill>
                <a:srgbClr val="222222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furnicular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berupa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kabel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pelengkung</a:t>
            </a:r>
            <a:endParaRPr lang="en-US" dirty="0">
              <a:solidFill>
                <a:srgbClr val="222222"/>
              </a:solidFill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-apple-system"/>
              </a:rPr>
              <a:t>Serta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membran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berupa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ten, pneumatic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net.</a:t>
            </a:r>
          </a:p>
          <a:p>
            <a:r>
              <a:rPr lang="en-US" dirty="0" err="1">
                <a:solidFill>
                  <a:srgbClr val="222222"/>
                </a:solidFill>
                <a:latin typeface="-apple-system"/>
              </a:rPr>
              <a:t>Sementara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itu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menurut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Sutrisno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di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tahun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1989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ini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dipisahkan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menjadi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3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golongan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Yakni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permukaan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bidang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ruang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kabel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jaringan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ruang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terdiri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dari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rangka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batang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konstruksi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bangunan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beserta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rangka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ruang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.</a:t>
            </a:r>
          </a:p>
          <a:p>
            <a:r>
              <a:rPr lang="en-US" dirty="0" err="1">
                <a:solidFill>
                  <a:srgbClr val="222222"/>
                </a:solidFill>
                <a:latin typeface="-apple-system"/>
              </a:rPr>
              <a:t>Sedangkan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permukaan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bidang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didalamnya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meliputi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cangkang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lipatan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pneumatik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membran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Begitu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dengan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kabel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jaringan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struktur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ini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mencakup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berbagai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macam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hal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berkaitan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pembangunan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jaringan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-apple-system"/>
              </a:rPr>
              <a:t>kabel</a:t>
            </a:r>
            <a:r>
              <a:rPr lang="en-US" dirty="0">
                <a:solidFill>
                  <a:srgbClr val="222222"/>
                </a:solidFill>
                <a:latin typeface="-apple-system"/>
              </a:rPr>
              <a:t>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870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07102" y="465763"/>
            <a:ext cx="8398412" cy="4982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Fungsi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Bangunan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Bentang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Lebar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Bangunan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bentang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lebar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biasanya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digunakan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untuk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berbagai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macam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kegiatan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memerlukan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ruangan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bebas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kolom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besar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Misalnya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kegiatan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olahraga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pertunjukan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, auditorium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atau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kegiatan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pameran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gedung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exhibition.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Struktur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bentang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lebar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mempunyai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tingkat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kerumitan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beragam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Baik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untuk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bangunan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satu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dengan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bangunan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lainnya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Kerumitan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muncul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seringkali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dipengaruhi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dari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gaya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terjadi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terhadap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struktur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tersebut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Dengan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demikian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penghitungan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gaya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total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harus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dilaksanakan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dengan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cermat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agar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tercipta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bangunan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yang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aman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serta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nyaman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untuk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-apple-system"/>
              </a:rPr>
              <a:t>digunakan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296412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407</TotalTime>
  <Words>527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-apple-system</vt:lpstr>
      <vt:lpstr>Arial</vt:lpstr>
      <vt:lpstr>Century Gothic</vt:lpstr>
      <vt:lpstr>inherit</vt:lpstr>
      <vt:lpstr>Wingdings 3</vt:lpstr>
      <vt:lpstr>Wisp</vt:lpstr>
      <vt:lpstr>MENGENAL BANGUNAN BENTANG LEBAR</vt:lpstr>
      <vt:lpstr>Mengenal Definisi Struktur Bentang Lebar Pada Konstruksi Bangunan  </vt:lpstr>
      <vt:lpstr>Definisi Struktur Bentang Lebar Bangunan  </vt:lpstr>
      <vt:lpstr>Penerapannya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BANGUNAN BENTANG LEBAR</dc:title>
  <dc:creator>Asus</dc:creator>
  <cp:lastModifiedBy>Asus</cp:lastModifiedBy>
  <cp:revision>2</cp:revision>
  <dcterms:created xsi:type="dcterms:W3CDTF">2022-02-28T05:17:49Z</dcterms:created>
  <dcterms:modified xsi:type="dcterms:W3CDTF">2022-02-28T12:04:53Z</dcterms:modified>
</cp:coreProperties>
</file>